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4" r:id="rId7"/>
    <p:sldId id="261" r:id="rId8"/>
    <p:sldId id="265"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321556E-14B7-4AAE-9DBD-639ADDB38B35}">
          <p14:sldIdLst>
            <p14:sldId id="256"/>
          </p14:sldIdLst>
        </p14:section>
        <p14:section name="Abschnitt ohne Titel" id="{34D9F63D-6E96-4FC8-ADBE-686ACCA5001E}">
          <p14:sldIdLst>
            <p14:sldId id="257"/>
            <p14:sldId id="258"/>
            <p14:sldId id="263"/>
            <p14:sldId id="259"/>
            <p14:sldId id="264"/>
            <p14:sldId id="261"/>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3" d="100"/>
          <a:sy n="63" d="100"/>
        </p:scale>
        <p:origin x="48" y="9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B742F-8C06-43D8-B643-74DA29675AD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224ACC6-2E3C-41A3-A972-398B3F6771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DB09375-8F23-4751-809C-80A722F13C19}"/>
              </a:ext>
            </a:extLst>
          </p:cNvPr>
          <p:cNvSpPr>
            <a:spLocks noGrp="1"/>
          </p:cNvSpPr>
          <p:nvPr>
            <p:ph type="dt" sz="half" idx="10"/>
          </p:nvPr>
        </p:nvSpPr>
        <p:spPr/>
        <p:txBody>
          <a:bodyPr/>
          <a:lstStyle/>
          <a:p>
            <a:fld id="{F30B6CA0-A48D-429B-A284-B045C1E72DD4}" type="datetimeFigureOut">
              <a:rPr lang="de-DE" smtClean="0"/>
              <a:t>15.06.2022</a:t>
            </a:fld>
            <a:endParaRPr lang="de-DE"/>
          </a:p>
        </p:txBody>
      </p:sp>
      <p:sp>
        <p:nvSpPr>
          <p:cNvPr id="5" name="Fußzeilenplatzhalter 4">
            <a:extLst>
              <a:ext uri="{FF2B5EF4-FFF2-40B4-BE49-F238E27FC236}">
                <a16:creationId xmlns:a16="http://schemas.microsoft.com/office/drawing/2014/main" id="{0670961D-1E94-42A8-857E-1DDC948D78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607049F-0467-4244-965C-4C5496A16A9F}"/>
              </a:ext>
            </a:extLst>
          </p:cNvPr>
          <p:cNvSpPr>
            <a:spLocks noGrp="1"/>
          </p:cNvSpPr>
          <p:nvPr>
            <p:ph type="sldNum" sz="quarter" idx="12"/>
          </p:nvPr>
        </p:nvSpPr>
        <p:spPr/>
        <p:txBody>
          <a:bodyPr/>
          <a:lstStyle/>
          <a:p>
            <a:fld id="{4E662DF4-D7B3-4E38-8A40-082FE7F14720}" type="slidenum">
              <a:rPr lang="de-DE" smtClean="0"/>
              <a:t>‹Nr.›</a:t>
            </a:fld>
            <a:endParaRPr lang="de-DE"/>
          </a:p>
        </p:txBody>
      </p:sp>
    </p:spTree>
    <p:extLst>
      <p:ext uri="{BB962C8B-B14F-4D97-AF65-F5344CB8AC3E}">
        <p14:creationId xmlns:p14="http://schemas.microsoft.com/office/powerpoint/2010/main" val="485359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0E47C-D5EF-44A9-9DA6-4A7DB7F7D00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2BE5E88-89A9-4EDC-886D-B6978355183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AB8AF76-D2B0-48BD-9E27-6FFF8097962D}"/>
              </a:ext>
            </a:extLst>
          </p:cNvPr>
          <p:cNvSpPr>
            <a:spLocks noGrp="1"/>
          </p:cNvSpPr>
          <p:nvPr>
            <p:ph type="dt" sz="half" idx="10"/>
          </p:nvPr>
        </p:nvSpPr>
        <p:spPr/>
        <p:txBody>
          <a:bodyPr/>
          <a:lstStyle/>
          <a:p>
            <a:fld id="{F30B6CA0-A48D-429B-A284-B045C1E72DD4}" type="datetimeFigureOut">
              <a:rPr lang="de-DE" smtClean="0"/>
              <a:t>15.06.2022</a:t>
            </a:fld>
            <a:endParaRPr lang="de-DE"/>
          </a:p>
        </p:txBody>
      </p:sp>
      <p:sp>
        <p:nvSpPr>
          <p:cNvPr id="5" name="Fußzeilenplatzhalter 4">
            <a:extLst>
              <a:ext uri="{FF2B5EF4-FFF2-40B4-BE49-F238E27FC236}">
                <a16:creationId xmlns:a16="http://schemas.microsoft.com/office/drawing/2014/main" id="{445BB472-86EE-4C84-8B8F-2478E964C0A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F537E06-C6F1-4017-8EEF-7F227B492DF3}"/>
              </a:ext>
            </a:extLst>
          </p:cNvPr>
          <p:cNvSpPr>
            <a:spLocks noGrp="1"/>
          </p:cNvSpPr>
          <p:nvPr>
            <p:ph type="sldNum" sz="quarter" idx="12"/>
          </p:nvPr>
        </p:nvSpPr>
        <p:spPr/>
        <p:txBody>
          <a:bodyPr/>
          <a:lstStyle/>
          <a:p>
            <a:fld id="{4E662DF4-D7B3-4E38-8A40-082FE7F14720}" type="slidenum">
              <a:rPr lang="de-DE" smtClean="0"/>
              <a:t>‹Nr.›</a:t>
            </a:fld>
            <a:endParaRPr lang="de-DE"/>
          </a:p>
        </p:txBody>
      </p:sp>
    </p:spTree>
    <p:extLst>
      <p:ext uri="{BB962C8B-B14F-4D97-AF65-F5344CB8AC3E}">
        <p14:creationId xmlns:p14="http://schemas.microsoft.com/office/powerpoint/2010/main" val="3854398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F665957-D7AE-49D4-95F9-38A6EBBA195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EA5ABDD-0FCA-416C-98C1-24A064AB98D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E48A21B-5E31-4BC6-933E-68C9AFB31F1C}"/>
              </a:ext>
            </a:extLst>
          </p:cNvPr>
          <p:cNvSpPr>
            <a:spLocks noGrp="1"/>
          </p:cNvSpPr>
          <p:nvPr>
            <p:ph type="dt" sz="half" idx="10"/>
          </p:nvPr>
        </p:nvSpPr>
        <p:spPr/>
        <p:txBody>
          <a:bodyPr/>
          <a:lstStyle/>
          <a:p>
            <a:fld id="{F30B6CA0-A48D-429B-A284-B045C1E72DD4}" type="datetimeFigureOut">
              <a:rPr lang="de-DE" smtClean="0"/>
              <a:t>15.06.2022</a:t>
            </a:fld>
            <a:endParaRPr lang="de-DE"/>
          </a:p>
        </p:txBody>
      </p:sp>
      <p:sp>
        <p:nvSpPr>
          <p:cNvPr id="5" name="Fußzeilenplatzhalter 4">
            <a:extLst>
              <a:ext uri="{FF2B5EF4-FFF2-40B4-BE49-F238E27FC236}">
                <a16:creationId xmlns:a16="http://schemas.microsoft.com/office/drawing/2014/main" id="{9DA31F15-0F05-47C0-B921-8267382F487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468FFEE-D1CC-4871-A214-4F18E9B896C1}"/>
              </a:ext>
            </a:extLst>
          </p:cNvPr>
          <p:cNvSpPr>
            <a:spLocks noGrp="1"/>
          </p:cNvSpPr>
          <p:nvPr>
            <p:ph type="sldNum" sz="quarter" idx="12"/>
          </p:nvPr>
        </p:nvSpPr>
        <p:spPr/>
        <p:txBody>
          <a:bodyPr/>
          <a:lstStyle/>
          <a:p>
            <a:fld id="{4E662DF4-D7B3-4E38-8A40-082FE7F14720}" type="slidenum">
              <a:rPr lang="de-DE" smtClean="0"/>
              <a:t>‹Nr.›</a:t>
            </a:fld>
            <a:endParaRPr lang="de-DE"/>
          </a:p>
        </p:txBody>
      </p:sp>
    </p:spTree>
    <p:extLst>
      <p:ext uri="{BB962C8B-B14F-4D97-AF65-F5344CB8AC3E}">
        <p14:creationId xmlns:p14="http://schemas.microsoft.com/office/powerpoint/2010/main" val="11315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6ACD4-E4E9-4B73-999D-8E9F16F1090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D245E0D-CF41-4C7B-86A8-A324BD6E38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579817E-EEB4-4CE4-A10A-5ED16C1B025B}"/>
              </a:ext>
            </a:extLst>
          </p:cNvPr>
          <p:cNvSpPr>
            <a:spLocks noGrp="1"/>
          </p:cNvSpPr>
          <p:nvPr>
            <p:ph type="dt" sz="half" idx="10"/>
          </p:nvPr>
        </p:nvSpPr>
        <p:spPr/>
        <p:txBody>
          <a:bodyPr/>
          <a:lstStyle/>
          <a:p>
            <a:fld id="{F30B6CA0-A48D-429B-A284-B045C1E72DD4}" type="datetimeFigureOut">
              <a:rPr lang="de-DE" smtClean="0"/>
              <a:t>15.06.2022</a:t>
            </a:fld>
            <a:endParaRPr lang="de-DE"/>
          </a:p>
        </p:txBody>
      </p:sp>
      <p:sp>
        <p:nvSpPr>
          <p:cNvPr id="5" name="Fußzeilenplatzhalter 4">
            <a:extLst>
              <a:ext uri="{FF2B5EF4-FFF2-40B4-BE49-F238E27FC236}">
                <a16:creationId xmlns:a16="http://schemas.microsoft.com/office/drawing/2014/main" id="{108D1FEB-2BA7-42B8-BD48-D5482F752EA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129B5A-8639-4A6F-8A0E-854E7F0FC581}"/>
              </a:ext>
            </a:extLst>
          </p:cNvPr>
          <p:cNvSpPr>
            <a:spLocks noGrp="1"/>
          </p:cNvSpPr>
          <p:nvPr>
            <p:ph type="sldNum" sz="quarter" idx="12"/>
          </p:nvPr>
        </p:nvSpPr>
        <p:spPr/>
        <p:txBody>
          <a:bodyPr/>
          <a:lstStyle/>
          <a:p>
            <a:fld id="{4E662DF4-D7B3-4E38-8A40-082FE7F14720}" type="slidenum">
              <a:rPr lang="de-DE" smtClean="0"/>
              <a:t>‹Nr.›</a:t>
            </a:fld>
            <a:endParaRPr lang="de-DE"/>
          </a:p>
        </p:txBody>
      </p:sp>
    </p:spTree>
    <p:extLst>
      <p:ext uri="{BB962C8B-B14F-4D97-AF65-F5344CB8AC3E}">
        <p14:creationId xmlns:p14="http://schemas.microsoft.com/office/powerpoint/2010/main" val="72225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A920D-3E4C-4CDE-A69F-E7643DE9224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B448BF0-8067-4F81-82B6-79EBC301E1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1768C3C-15BC-4315-86B7-CB181CDD1F66}"/>
              </a:ext>
            </a:extLst>
          </p:cNvPr>
          <p:cNvSpPr>
            <a:spLocks noGrp="1"/>
          </p:cNvSpPr>
          <p:nvPr>
            <p:ph type="dt" sz="half" idx="10"/>
          </p:nvPr>
        </p:nvSpPr>
        <p:spPr/>
        <p:txBody>
          <a:bodyPr/>
          <a:lstStyle/>
          <a:p>
            <a:fld id="{F30B6CA0-A48D-429B-A284-B045C1E72DD4}" type="datetimeFigureOut">
              <a:rPr lang="de-DE" smtClean="0"/>
              <a:t>15.06.2022</a:t>
            </a:fld>
            <a:endParaRPr lang="de-DE"/>
          </a:p>
        </p:txBody>
      </p:sp>
      <p:sp>
        <p:nvSpPr>
          <p:cNvPr id="5" name="Fußzeilenplatzhalter 4">
            <a:extLst>
              <a:ext uri="{FF2B5EF4-FFF2-40B4-BE49-F238E27FC236}">
                <a16:creationId xmlns:a16="http://schemas.microsoft.com/office/drawing/2014/main" id="{775B8C17-B6D2-4342-9E35-BAF7D50ADC6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FE73D66-FFCC-4EE4-973B-25A1F24FD77C}"/>
              </a:ext>
            </a:extLst>
          </p:cNvPr>
          <p:cNvSpPr>
            <a:spLocks noGrp="1"/>
          </p:cNvSpPr>
          <p:nvPr>
            <p:ph type="sldNum" sz="quarter" idx="12"/>
          </p:nvPr>
        </p:nvSpPr>
        <p:spPr/>
        <p:txBody>
          <a:bodyPr/>
          <a:lstStyle/>
          <a:p>
            <a:fld id="{4E662DF4-D7B3-4E38-8A40-082FE7F14720}" type="slidenum">
              <a:rPr lang="de-DE" smtClean="0"/>
              <a:t>‹Nr.›</a:t>
            </a:fld>
            <a:endParaRPr lang="de-DE"/>
          </a:p>
        </p:txBody>
      </p:sp>
    </p:spTree>
    <p:extLst>
      <p:ext uri="{BB962C8B-B14F-4D97-AF65-F5344CB8AC3E}">
        <p14:creationId xmlns:p14="http://schemas.microsoft.com/office/powerpoint/2010/main" val="239941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BF59A7-1DDB-43E5-8678-97AE771C2C2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474F44B-424F-4E80-B3E1-CC5C4F445E1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758BE66-1AE1-4930-BA75-BFE2337062B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AE7E3BE-9D49-4FA9-93BC-1034DB0868CD}"/>
              </a:ext>
            </a:extLst>
          </p:cNvPr>
          <p:cNvSpPr>
            <a:spLocks noGrp="1"/>
          </p:cNvSpPr>
          <p:nvPr>
            <p:ph type="dt" sz="half" idx="10"/>
          </p:nvPr>
        </p:nvSpPr>
        <p:spPr/>
        <p:txBody>
          <a:bodyPr/>
          <a:lstStyle/>
          <a:p>
            <a:fld id="{F30B6CA0-A48D-429B-A284-B045C1E72DD4}" type="datetimeFigureOut">
              <a:rPr lang="de-DE" smtClean="0"/>
              <a:t>15.06.2022</a:t>
            </a:fld>
            <a:endParaRPr lang="de-DE"/>
          </a:p>
        </p:txBody>
      </p:sp>
      <p:sp>
        <p:nvSpPr>
          <p:cNvPr id="6" name="Fußzeilenplatzhalter 5">
            <a:extLst>
              <a:ext uri="{FF2B5EF4-FFF2-40B4-BE49-F238E27FC236}">
                <a16:creationId xmlns:a16="http://schemas.microsoft.com/office/drawing/2014/main" id="{B0D65C3D-3BBB-47C5-829B-B2AF641B759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BD93439-26CC-49BF-8303-35C91A363E4A}"/>
              </a:ext>
            </a:extLst>
          </p:cNvPr>
          <p:cNvSpPr>
            <a:spLocks noGrp="1"/>
          </p:cNvSpPr>
          <p:nvPr>
            <p:ph type="sldNum" sz="quarter" idx="12"/>
          </p:nvPr>
        </p:nvSpPr>
        <p:spPr/>
        <p:txBody>
          <a:bodyPr/>
          <a:lstStyle/>
          <a:p>
            <a:fld id="{4E662DF4-D7B3-4E38-8A40-082FE7F14720}" type="slidenum">
              <a:rPr lang="de-DE" smtClean="0"/>
              <a:t>‹Nr.›</a:t>
            </a:fld>
            <a:endParaRPr lang="de-DE"/>
          </a:p>
        </p:txBody>
      </p:sp>
    </p:spTree>
    <p:extLst>
      <p:ext uri="{BB962C8B-B14F-4D97-AF65-F5344CB8AC3E}">
        <p14:creationId xmlns:p14="http://schemas.microsoft.com/office/powerpoint/2010/main" val="192259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704E5-CFDA-4F67-B442-60C10CDE51F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271C08D-C952-4EE6-98BC-897946285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446F7D3-9D4B-4427-A8C8-63281AE2108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808D0AF-3503-4C15-BF5C-E415FA9AFE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FB92C74-FF79-48E0-87BC-C45D4FEABD0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EB42C31-A376-490D-9840-95FABFA831D9}"/>
              </a:ext>
            </a:extLst>
          </p:cNvPr>
          <p:cNvSpPr>
            <a:spLocks noGrp="1"/>
          </p:cNvSpPr>
          <p:nvPr>
            <p:ph type="dt" sz="half" idx="10"/>
          </p:nvPr>
        </p:nvSpPr>
        <p:spPr/>
        <p:txBody>
          <a:bodyPr/>
          <a:lstStyle/>
          <a:p>
            <a:fld id="{F30B6CA0-A48D-429B-A284-B045C1E72DD4}" type="datetimeFigureOut">
              <a:rPr lang="de-DE" smtClean="0"/>
              <a:t>15.06.2022</a:t>
            </a:fld>
            <a:endParaRPr lang="de-DE"/>
          </a:p>
        </p:txBody>
      </p:sp>
      <p:sp>
        <p:nvSpPr>
          <p:cNvPr id="8" name="Fußzeilenplatzhalter 7">
            <a:extLst>
              <a:ext uri="{FF2B5EF4-FFF2-40B4-BE49-F238E27FC236}">
                <a16:creationId xmlns:a16="http://schemas.microsoft.com/office/drawing/2014/main" id="{B77092B9-AD88-4B71-A2B6-70D57502C0A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34E0DFB-FF1C-403F-A85C-B6C9F3D973EA}"/>
              </a:ext>
            </a:extLst>
          </p:cNvPr>
          <p:cNvSpPr>
            <a:spLocks noGrp="1"/>
          </p:cNvSpPr>
          <p:nvPr>
            <p:ph type="sldNum" sz="quarter" idx="12"/>
          </p:nvPr>
        </p:nvSpPr>
        <p:spPr/>
        <p:txBody>
          <a:bodyPr/>
          <a:lstStyle/>
          <a:p>
            <a:fld id="{4E662DF4-D7B3-4E38-8A40-082FE7F14720}" type="slidenum">
              <a:rPr lang="de-DE" smtClean="0"/>
              <a:t>‹Nr.›</a:t>
            </a:fld>
            <a:endParaRPr lang="de-DE"/>
          </a:p>
        </p:txBody>
      </p:sp>
    </p:spTree>
    <p:extLst>
      <p:ext uri="{BB962C8B-B14F-4D97-AF65-F5344CB8AC3E}">
        <p14:creationId xmlns:p14="http://schemas.microsoft.com/office/powerpoint/2010/main" val="222892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29058-A0CB-4D5F-954C-5C3ED24EBC5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CDC9991-D94A-4E4A-A50D-C8F80742A8A5}"/>
              </a:ext>
            </a:extLst>
          </p:cNvPr>
          <p:cNvSpPr>
            <a:spLocks noGrp="1"/>
          </p:cNvSpPr>
          <p:nvPr>
            <p:ph type="dt" sz="half" idx="10"/>
          </p:nvPr>
        </p:nvSpPr>
        <p:spPr/>
        <p:txBody>
          <a:bodyPr/>
          <a:lstStyle/>
          <a:p>
            <a:fld id="{F30B6CA0-A48D-429B-A284-B045C1E72DD4}" type="datetimeFigureOut">
              <a:rPr lang="de-DE" smtClean="0"/>
              <a:t>15.06.2022</a:t>
            </a:fld>
            <a:endParaRPr lang="de-DE"/>
          </a:p>
        </p:txBody>
      </p:sp>
      <p:sp>
        <p:nvSpPr>
          <p:cNvPr id="4" name="Fußzeilenplatzhalter 3">
            <a:extLst>
              <a:ext uri="{FF2B5EF4-FFF2-40B4-BE49-F238E27FC236}">
                <a16:creationId xmlns:a16="http://schemas.microsoft.com/office/drawing/2014/main" id="{53D0155B-857C-4833-B50A-6308DDC8C00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0393172-008D-4F2C-89D3-F963ED9E1177}"/>
              </a:ext>
            </a:extLst>
          </p:cNvPr>
          <p:cNvSpPr>
            <a:spLocks noGrp="1"/>
          </p:cNvSpPr>
          <p:nvPr>
            <p:ph type="sldNum" sz="quarter" idx="12"/>
          </p:nvPr>
        </p:nvSpPr>
        <p:spPr/>
        <p:txBody>
          <a:bodyPr/>
          <a:lstStyle/>
          <a:p>
            <a:fld id="{4E662DF4-D7B3-4E38-8A40-082FE7F14720}" type="slidenum">
              <a:rPr lang="de-DE" smtClean="0"/>
              <a:t>‹Nr.›</a:t>
            </a:fld>
            <a:endParaRPr lang="de-DE"/>
          </a:p>
        </p:txBody>
      </p:sp>
    </p:spTree>
    <p:extLst>
      <p:ext uri="{BB962C8B-B14F-4D97-AF65-F5344CB8AC3E}">
        <p14:creationId xmlns:p14="http://schemas.microsoft.com/office/powerpoint/2010/main" val="279028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A39D9DD-7E5F-4FCA-BFB2-0B6468B6DFD4}"/>
              </a:ext>
            </a:extLst>
          </p:cNvPr>
          <p:cNvSpPr>
            <a:spLocks noGrp="1"/>
          </p:cNvSpPr>
          <p:nvPr>
            <p:ph type="dt" sz="half" idx="10"/>
          </p:nvPr>
        </p:nvSpPr>
        <p:spPr/>
        <p:txBody>
          <a:bodyPr/>
          <a:lstStyle/>
          <a:p>
            <a:fld id="{F30B6CA0-A48D-429B-A284-B045C1E72DD4}" type="datetimeFigureOut">
              <a:rPr lang="de-DE" smtClean="0"/>
              <a:t>15.06.2022</a:t>
            </a:fld>
            <a:endParaRPr lang="de-DE"/>
          </a:p>
        </p:txBody>
      </p:sp>
      <p:sp>
        <p:nvSpPr>
          <p:cNvPr id="3" name="Fußzeilenplatzhalter 2">
            <a:extLst>
              <a:ext uri="{FF2B5EF4-FFF2-40B4-BE49-F238E27FC236}">
                <a16:creationId xmlns:a16="http://schemas.microsoft.com/office/drawing/2014/main" id="{575BB15E-4370-48E1-B322-47E61E4110C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4CCDAF7-ACAC-4284-BAD9-CC5372D52CD5}"/>
              </a:ext>
            </a:extLst>
          </p:cNvPr>
          <p:cNvSpPr>
            <a:spLocks noGrp="1"/>
          </p:cNvSpPr>
          <p:nvPr>
            <p:ph type="sldNum" sz="quarter" idx="12"/>
          </p:nvPr>
        </p:nvSpPr>
        <p:spPr/>
        <p:txBody>
          <a:bodyPr/>
          <a:lstStyle/>
          <a:p>
            <a:fld id="{4E662DF4-D7B3-4E38-8A40-082FE7F14720}" type="slidenum">
              <a:rPr lang="de-DE" smtClean="0"/>
              <a:t>‹Nr.›</a:t>
            </a:fld>
            <a:endParaRPr lang="de-DE"/>
          </a:p>
        </p:txBody>
      </p:sp>
    </p:spTree>
    <p:extLst>
      <p:ext uri="{BB962C8B-B14F-4D97-AF65-F5344CB8AC3E}">
        <p14:creationId xmlns:p14="http://schemas.microsoft.com/office/powerpoint/2010/main" val="1168467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D0E36-D2E6-4B18-9FE3-EBFFC53AB99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DD46809-2815-4540-A3B9-39F3AC086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A3683D5-98B5-42F2-BC2F-DD29CD6C0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117829D-02AB-4099-829C-F4ECAC6A578B}"/>
              </a:ext>
            </a:extLst>
          </p:cNvPr>
          <p:cNvSpPr>
            <a:spLocks noGrp="1"/>
          </p:cNvSpPr>
          <p:nvPr>
            <p:ph type="dt" sz="half" idx="10"/>
          </p:nvPr>
        </p:nvSpPr>
        <p:spPr/>
        <p:txBody>
          <a:bodyPr/>
          <a:lstStyle/>
          <a:p>
            <a:fld id="{F30B6CA0-A48D-429B-A284-B045C1E72DD4}" type="datetimeFigureOut">
              <a:rPr lang="de-DE" smtClean="0"/>
              <a:t>15.06.2022</a:t>
            </a:fld>
            <a:endParaRPr lang="de-DE"/>
          </a:p>
        </p:txBody>
      </p:sp>
      <p:sp>
        <p:nvSpPr>
          <p:cNvPr id="6" name="Fußzeilenplatzhalter 5">
            <a:extLst>
              <a:ext uri="{FF2B5EF4-FFF2-40B4-BE49-F238E27FC236}">
                <a16:creationId xmlns:a16="http://schemas.microsoft.com/office/drawing/2014/main" id="{6C635AB0-E2DF-44C7-9CAA-BF8B971DEAE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8B5CE66-D84C-4F3C-9767-0AE0C2F1CF4A}"/>
              </a:ext>
            </a:extLst>
          </p:cNvPr>
          <p:cNvSpPr>
            <a:spLocks noGrp="1"/>
          </p:cNvSpPr>
          <p:nvPr>
            <p:ph type="sldNum" sz="quarter" idx="12"/>
          </p:nvPr>
        </p:nvSpPr>
        <p:spPr/>
        <p:txBody>
          <a:bodyPr/>
          <a:lstStyle/>
          <a:p>
            <a:fld id="{4E662DF4-D7B3-4E38-8A40-082FE7F14720}" type="slidenum">
              <a:rPr lang="de-DE" smtClean="0"/>
              <a:t>‹Nr.›</a:t>
            </a:fld>
            <a:endParaRPr lang="de-DE"/>
          </a:p>
        </p:txBody>
      </p:sp>
    </p:spTree>
    <p:extLst>
      <p:ext uri="{BB962C8B-B14F-4D97-AF65-F5344CB8AC3E}">
        <p14:creationId xmlns:p14="http://schemas.microsoft.com/office/powerpoint/2010/main" val="401347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1B1D7B-9CD1-47AA-B205-03CD834C25E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565C6A3-1A7F-4E93-8740-307CD5031C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86A7620-E9AF-420A-8FDD-81BDC90A4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4F25B8D-28DB-42EC-94DC-0C77DDFA7277}"/>
              </a:ext>
            </a:extLst>
          </p:cNvPr>
          <p:cNvSpPr>
            <a:spLocks noGrp="1"/>
          </p:cNvSpPr>
          <p:nvPr>
            <p:ph type="dt" sz="half" idx="10"/>
          </p:nvPr>
        </p:nvSpPr>
        <p:spPr/>
        <p:txBody>
          <a:bodyPr/>
          <a:lstStyle/>
          <a:p>
            <a:fld id="{F30B6CA0-A48D-429B-A284-B045C1E72DD4}" type="datetimeFigureOut">
              <a:rPr lang="de-DE" smtClean="0"/>
              <a:t>15.06.2022</a:t>
            </a:fld>
            <a:endParaRPr lang="de-DE"/>
          </a:p>
        </p:txBody>
      </p:sp>
      <p:sp>
        <p:nvSpPr>
          <p:cNvPr id="6" name="Fußzeilenplatzhalter 5">
            <a:extLst>
              <a:ext uri="{FF2B5EF4-FFF2-40B4-BE49-F238E27FC236}">
                <a16:creationId xmlns:a16="http://schemas.microsoft.com/office/drawing/2014/main" id="{27AEC60B-5BCE-4434-8F9C-270DCA66AAE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5C10D75-3858-4A35-B1D9-F23731B6F639}"/>
              </a:ext>
            </a:extLst>
          </p:cNvPr>
          <p:cNvSpPr>
            <a:spLocks noGrp="1"/>
          </p:cNvSpPr>
          <p:nvPr>
            <p:ph type="sldNum" sz="quarter" idx="12"/>
          </p:nvPr>
        </p:nvSpPr>
        <p:spPr/>
        <p:txBody>
          <a:bodyPr/>
          <a:lstStyle/>
          <a:p>
            <a:fld id="{4E662DF4-D7B3-4E38-8A40-082FE7F14720}" type="slidenum">
              <a:rPr lang="de-DE" smtClean="0"/>
              <a:t>‹Nr.›</a:t>
            </a:fld>
            <a:endParaRPr lang="de-DE"/>
          </a:p>
        </p:txBody>
      </p:sp>
    </p:spTree>
    <p:extLst>
      <p:ext uri="{BB962C8B-B14F-4D97-AF65-F5344CB8AC3E}">
        <p14:creationId xmlns:p14="http://schemas.microsoft.com/office/powerpoint/2010/main" val="326433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8171237-FAEE-4039-B7E9-F8FDB9A4B6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BD46CB-42E3-4CC3-942A-A7B987DCB4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C0A9DA4-18A2-4D06-B438-607FFE252D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B6CA0-A48D-429B-A284-B045C1E72DD4}" type="datetimeFigureOut">
              <a:rPr lang="de-DE" smtClean="0"/>
              <a:t>15.06.2022</a:t>
            </a:fld>
            <a:endParaRPr lang="de-DE"/>
          </a:p>
        </p:txBody>
      </p:sp>
      <p:sp>
        <p:nvSpPr>
          <p:cNvPr id="5" name="Fußzeilenplatzhalter 4">
            <a:extLst>
              <a:ext uri="{FF2B5EF4-FFF2-40B4-BE49-F238E27FC236}">
                <a16:creationId xmlns:a16="http://schemas.microsoft.com/office/drawing/2014/main" id="{EFAF67A5-AC4B-4DA4-A0D3-25DB85D54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087CBEF8-3BC6-4036-99B4-228E6DA84F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62DF4-D7B3-4E38-8A40-082FE7F14720}" type="slidenum">
              <a:rPr lang="de-DE" smtClean="0"/>
              <a:t>‹Nr.›</a:t>
            </a:fld>
            <a:endParaRPr lang="de-DE"/>
          </a:p>
        </p:txBody>
      </p:sp>
    </p:spTree>
    <p:extLst>
      <p:ext uri="{BB962C8B-B14F-4D97-AF65-F5344CB8AC3E}">
        <p14:creationId xmlns:p14="http://schemas.microsoft.com/office/powerpoint/2010/main" val="2250775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e.wikipedia.org/wiki/F%C3%B6derationsfest" TargetMode="External"/><Relationship Id="rId2" Type="http://schemas.openxmlformats.org/officeDocument/2006/relationships/hyperlink" Target="https://de.wikipedia.org/wiki/Sturm_auf_die_Bastille"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F54D0-E03A-4276-93E6-C019BA04C164}"/>
              </a:ext>
            </a:extLst>
          </p:cNvPr>
          <p:cNvSpPr>
            <a:spLocks noGrp="1"/>
          </p:cNvSpPr>
          <p:nvPr>
            <p:ph type="ctrTitle"/>
          </p:nvPr>
        </p:nvSpPr>
        <p:spPr>
          <a:xfrm>
            <a:off x="0" y="0"/>
            <a:ext cx="12192000" cy="6858000"/>
          </a:xfrm>
        </p:spPr>
        <p:txBody>
          <a:bodyPr>
            <a:normAutofit/>
          </a:bodyPr>
          <a:lstStyle/>
          <a:p>
            <a:r>
              <a:rPr lang="de-DE" sz="13800" b="1" dirty="0">
                <a:latin typeface="Bodoni MT Poster Compressed" panose="02070706080601050204" pitchFamily="18" charset="0"/>
              </a:rPr>
              <a:t>FRANKREICH</a:t>
            </a:r>
            <a:br>
              <a:rPr lang="de-DE" dirty="0"/>
            </a:br>
            <a:br>
              <a:rPr lang="de-DE" dirty="0"/>
            </a:br>
            <a:r>
              <a:rPr lang="de-DE" dirty="0"/>
              <a:t> </a:t>
            </a:r>
            <a:br>
              <a:rPr lang="de-DE" dirty="0"/>
            </a:br>
            <a:r>
              <a:rPr lang="de-DE" dirty="0"/>
              <a:t>          </a:t>
            </a:r>
            <a:br>
              <a:rPr lang="de-DE" dirty="0"/>
            </a:br>
            <a:br>
              <a:rPr lang="de-DE" dirty="0"/>
            </a:br>
            <a:r>
              <a:rPr lang="de-DE" dirty="0"/>
              <a:t>                                                               </a:t>
            </a:r>
            <a:r>
              <a:rPr lang="de-DE" sz="3200" b="1" dirty="0">
                <a:latin typeface="Blackadder ITC" panose="04020505051007020D02" pitchFamily="82" charset="0"/>
              </a:rPr>
              <a:t>Sénam</a:t>
            </a:r>
            <a:endParaRPr lang="de-DE" b="1" dirty="0">
              <a:latin typeface="Blackadder ITC" panose="04020505051007020D02" pitchFamily="82" charset="0"/>
            </a:endParaRPr>
          </a:p>
        </p:txBody>
      </p:sp>
      <p:pic>
        <p:nvPicPr>
          <p:cNvPr id="4" name="Grafik 3">
            <a:extLst>
              <a:ext uri="{FF2B5EF4-FFF2-40B4-BE49-F238E27FC236}">
                <a16:creationId xmlns:a16="http://schemas.microsoft.com/office/drawing/2014/main" id="{1BCB77A0-94B3-4654-9761-29B8B4FFE30B}"/>
              </a:ext>
            </a:extLst>
          </p:cNvPr>
          <p:cNvPicPr>
            <a:picLocks noChangeAspect="1"/>
          </p:cNvPicPr>
          <p:nvPr/>
        </p:nvPicPr>
        <p:blipFill>
          <a:blip r:embed="rId2"/>
          <a:stretch>
            <a:fillRect/>
          </a:stretch>
        </p:blipFill>
        <p:spPr>
          <a:xfrm>
            <a:off x="717550" y="4064000"/>
            <a:ext cx="2916000" cy="233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itel 1">
            <a:extLst>
              <a:ext uri="{FF2B5EF4-FFF2-40B4-BE49-F238E27FC236}">
                <a16:creationId xmlns:a16="http://schemas.microsoft.com/office/drawing/2014/main" id="{2072E82F-8689-4EE5-8789-172C8F6F79E1}"/>
              </a:ext>
            </a:extLst>
          </p:cNvPr>
          <p:cNvSpPr txBox="1">
            <a:spLocks/>
          </p:cNvSpPr>
          <p:nvPr/>
        </p:nvSpPr>
        <p:spPr>
          <a:xfrm>
            <a:off x="3733800" y="2882900"/>
            <a:ext cx="5054600" cy="2090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000" b="1" i="1" dirty="0">
                <a:latin typeface="Agency FB" panose="020B0503020202020204" pitchFamily="34" charset="0"/>
              </a:rPr>
              <a:t>Hauptstadt: </a:t>
            </a:r>
            <a:r>
              <a:rPr lang="de-DE" sz="4000" b="1" i="1" dirty="0">
                <a:solidFill>
                  <a:srgbClr val="FF0000"/>
                </a:solidFill>
                <a:latin typeface="Agency FB" panose="020B0503020202020204" pitchFamily="34" charset="0"/>
              </a:rPr>
              <a:t>Paris</a:t>
            </a:r>
          </a:p>
          <a:p>
            <a:r>
              <a:rPr lang="de-DE" sz="4000" b="1" i="1" dirty="0">
                <a:latin typeface="Agency FB" panose="020B0503020202020204" pitchFamily="34" charset="0"/>
              </a:rPr>
              <a:t> </a:t>
            </a:r>
          </a:p>
          <a:p>
            <a:r>
              <a:rPr lang="de-DE" sz="4000" b="1" i="1" dirty="0">
                <a:latin typeface="Agency FB" panose="020B0503020202020204" pitchFamily="34" charset="0"/>
              </a:rPr>
              <a:t>Sprache: </a:t>
            </a:r>
            <a:r>
              <a:rPr lang="de-DE" sz="4000" b="1" i="1" dirty="0">
                <a:solidFill>
                  <a:srgbClr val="FF0000"/>
                </a:solidFill>
                <a:latin typeface="Agency FB" panose="020B0503020202020204" pitchFamily="34" charset="0"/>
              </a:rPr>
              <a:t>Französisch</a:t>
            </a:r>
            <a:r>
              <a:rPr lang="de-DE" sz="4000" b="1" i="1" dirty="0">
                <a:latin typeface="Agency FB" panose="020B0503020202020204" pitchFamily="34" charset="0"/>
              </a:rPr>
              <a:t> </a:t>
            </a:r>
          </a:p>
        </p:txBody>
      </p:sp>
    </p:spTree>
    <p:extLst>
      <p:ext uri="{BB962C8B-B14F-4D97-AF65-F5344CB8AC3E}">
        <p14:creationId xmlns:p14="http://schemas.microsoft.com/office/powerpoint/2010/main" val="244331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50" fill="hold"/>
                                        <p:tgtEl>
                                          <p:spTgt spid="4"/>
                                        </p:tgtEl>
                                        <p:attrNameLst>
                                          <p:attrName>ppt_x</p:attrName>
                                        </p:attrNameLst>
                                      </p:cBhvr>
                                      <p:tavLst>
                                        <p:tav tm="0">
                                          <p:val>
                                            <p:strVal val="#ppt_x"/>
                                          </p:val>
                                        </p:tav>
                                        <p:tav tm="100000">
                                          <p:val>
                                            <p:strVal val="#ppt_x"/>
                                          </p:val>
                                        </p:tav>
                                      </p:tavLst>
                                    </p:anim>
                                    <p:anim calcmode="lin" valueType="num">
                                      <p:cBhvr additive="base">
                                        <p:cTn id="20"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F668F23-C075-4A8C-A721-39C195C605BC}"/>
              </a:ext>
            </a:extLst>
          </p:cNvPr>
          <p:cNvSpPr>
            <a:spLocks noGrp="1"/>
          </p:cNvSpPr>
          <p:nvPr>
            <p:ph idx="1"/>
          </p:nvPr>
        </p:nvSpPr>
        <p:spPr>
          <a:xfrm>
            <a:off x="0" y="9524"/>
            <a:ext cx="12192000" cy="6848475"/>
          </a:xfrm>
        </p:spPr>
        <p:txBody>
          <a:bodyPr>
            <a:normAutofit/>
          </a:bodyPr>
          <a:lstStyle/>
          <a:p>
            <a:pPr marL="0" indent="0">
              <a:buNone/>
            </a:pPr>
            <a:r>
              <a:rPr lang="de-DE" dirty="0"/>
              <a:t>                                            </a:t>
            </a:r>
            <a:r>
              <a:rPr lang="de-DE" sz="6000" b="1" dirty="0">
                <a:latin typeface="Algerian" panose="04020705040A02060702" pitchFamily="82" charset="0"/>
              </a:rPr>
              <a:t>INFORMATION</a:t>
            </a:r>
          </a:p>
          <a:p>
            <a:pPr marL="0" indent="0">
              <a:buNone/>
            </a:pPr>
            <a:r>
              <a:rPr lang="de-DE" sz="3600" b="1" i="1" dirty="0">
                <a:effectLst>
                  <a:outerShdw blurRad="38100" dist="38100" dir="2700000" algn="tl">
                    <a:srgbClr val="000000">
                      <a:alpha val="43137"/>
                    </a:srgbClr>
                  </a:outerShdw>
                </a:effectLst>
              </a:rPr>
              <a:t>  </a:t>
            </a:r>
            <a:r>
              <a:rPr lang="de-DE" sz="3200" b="1" i="1" dirty="0">
                <a:effectLst>
                  <a:outerShdw blurRad="38100" dist="38100" dir="2700000" algn="tl">
                    <a:srgbClr val="000000">
                      <a:alpha val="43137"/>
                    </a:srgbClr>
                  </a:outerShdw>
                </a:effectLst>
              </a:rPr>
              <a:t>Land:  Frankreich</a:t>
            </a:r>
          </a:p>
          <a:p>
            <a:pPr marL="0" indent="0">
              <a:buNone/>
            </a:pPr>
            <a:r>
              <a:rPr lang="de-DE" sz="3200" b="1" i="1" dirty="0">
                <a:effectLst>
                  <a:outerShdw blurRad="38100" dist="38100" dir="2700000" algn="tl">
                    <a:srgbClr val="000000">
                      <a:alpha val="43137"/>
                    </a:srgbClr>
                  </a:outerShdw>
                </a:effectLst>
              </a:rPr>
              <a:t>  Hauptstadt: Paris</a:t>
            </a:r>
          </a:p>
          <a:p>
            <a:pPr marL="0" indent="0">
              <a:buNone/>
            </a:pPr>
            <a:r>
              <a:rPr lang="de-DE" sz="3200" b="1" i="1" dirty="0">
                <a:effectLst>
                  <a:outerShdw blurRad="38100" dist="38100" dir="2700000" algn="tl">
                    <a:srgbClr val="000000">
                      <a:alpha val="43137"/>
                    </a:srgbClr>
                  </a:outerShdw>
                </a:effectLst>
              </a:rPr>
              <a:t>  Sprache: Französisch</a:t>
            </a:r>
          </a:p>
          <a:p>
            <a:pPr marL="0" indent="0">
              <a:buNone/>
            </a:pPr>
            <a:r>
              <a:rPr lang="de-DE" sz="3200" b="1" i="1" dirty="0">
                <a:effectLst>
                  <a:outerShdw blurRad="38100" dist="38100" dir="2700000" algn="tl">
                    <a:srgbClr val="000000">
                      <a:alpha val="43137"/>
                    </a:srgbClr>
                  </a:outerShdw>
                </a:effectLst>
              </a:rPr>
              <a:t>  Einwohner: </a:t>
            </a:r>
            <a:r>
              <a:rPr lang="de-DE" sz="3200" b="1" dirty="0">
                <a:effectLst>
                  <a:outerShdw blurRad="38100" dist="38100" dir="2700000" algn="tl">
                    <a:srgbClr val="000000">
                      <a:alpha val="43137"/>
                    </a:srgbClr>
                  </a:outerShdw>
                </a:effectLst>
              </a:rPr>
              <a:t>67.422.000</a:t>
            </a:r>
            <a:endParaRPr lang="de-DE" sz="3200" b="1" i="1" dirty="0">
              <a:effectLst>
                <a:outerShdw blurRad="38100" dist="38100" dir="2700000" algn="tl">
                  <a:srgbClr val="000000">
                    <a:alpha val="43137"/>
                  </a:srgbClr>
                </a:outerShdw>
              </a:effectLst>
            </a:endParaRPr>
          </a:p>
          <a:p>
            <a:pPr marL="0" indent="0">
              <a:buNone/>
            </a:pPr>
            <a:r>
              <a:rPr lang="de-DE" sz="3200" b="1" i="1" dirty="0">
                <a:effectLst>
                  <a:outerShdw blurRad="38100" dist="38100" dir="2700000" algn="tl">
                    <a:srgbClr val="000000">
                      <a:alpha val="43137"/>
                    </a:srgbClr>
                  </a:outerShdw>
                </a:effectLst>
              </a:rPr>
              <a:t>  Größe: </a:t>
            </a:r>
            <a:r>
              <a:rPr lang="de-DE" sz="3200" b="1" dirty="0">
                <a:effectLst>
                  <a:outerShdw blurRad="38100" dist="38100" dir="2700000" algn="tl">
                    <a:srgbClr val="000000">
                      <a:alpha val="43137"/>
                    </a:srgbClr>
                  </a:outerShdw>
                </a:effectLst>
              </a:rPr>
              <a:t>632.733,9 km²</a:t>
            </a:r>
          </a:p>
          <a:p>
            <a:pPr marL="0" indent="0">
              <a:buNone/>
            </a:pPr>
            <a:r>
              <a:rPr lang="de-DE" sz="3200" b="1" i="1" dirty="0">
                <a:effectLst>
                  <a:outerShdw blurRad="38100" dist="38100" dir="2700000" algn="tl">
                    <a:srgbClr val="000000">
                      <a:alpha val="43137"/>
                    </a:srgbClr>
                  </a:outerShdw>
                </a:effectLst>
              </a:rPr>
              <a:t>  Nationalhymne:</a:t>
            </a:r>
            <a:r>
              <a:rPr lang="de-DE" sz="3200" b="1" i="1" u="sng" dirty="0">
                <a:effectLst>
                  <a:outerShdw blurRad="38100" dist="38100" dir="2700000" algn="tl">
                    <a:srgbClr val="000000">
                      <a:alpha val="43137"/>
                    </a:srgbClr>
                  </a:outerShdw>
                </a:effectLst>
              </a:rPr>
              <a:t> La Marseillaise </a:t>
            </a:r>
          </a:p>
          <a:p>
            <a:pPr marL="0" indent="0">
              <a:buNone/>
            </a:pPr>
            <a:r>
              <a:rPr lang="de-DE" sz="3200" b="1" i="1" dirty="0">
                <a:effectLst>
                  <a:outerShdw blurRad="38100" dist="38100" dir="2700000" algn="tl">
                    <a:srgbClr val="000000">
                      <a:alpha val="43137"/>
                    </a:srgbClr>
                  </a:outerShdw>
                </a:effectLst>
              </a:rPr>
              <a:t>  Währung: Euro </a:t>
            </a:r>
          </a:p>
          <a:p>
            <a:pPr marL="0" indent="0">
              <a:buNone/>
            </a:pPr>
            <a:r>
              <a:rPr lang="de-DE" sz="3200" b="1" i="1" dirty="0">
                <a:effectLst>
                  <a:outerShdw blurRad="38100" dist="38100" dir="2700000" algn="tl">
                    <a:srgbClr val="000000">
                      <a:alpha val="43137"/>
                    </a:srgbClr>
                  </a:outerShdw>
                </a:effectLst>
              </a:rPr>
              <a:t>  Nationalfeiertag: 14. Juli</a:t>
            </a:r>
            <a:r>
              <a:rPr lang="de-DE" sz="3600" b="1" i="1" dirty="0">
                <a:effectLst>
                  <a:outerShdw blurRad="38100" dist="38100" dir="2700000" algn="tl">
                    <a:srgbClr val="000000">
                      <a:alpha val="43137"/>
                    </a:srgbClr>
                  </a:outerShdw>
                </a:effectLst>
                <a:latin typeface="Agency FB" panose="020B0503020202020204" pitchFamily="34" charset="0"/>
              </a:rPr>
              <a:t>(</a:t>
            </a:r>
            <a:r>
              <a:rPr lang="de-DE" u="sng" dirty="0">
                <a:hlinkClick r:id="rId2"/>
              </a:rPr>
              <a:t>Sturm auf </a:t>
            </a:r>
          </a:p>
          <a:p>
            <a:pPr marL="0" indent="0">
              <a:buNone/>
            </a:pPr>
            <a:r>
              <a:rPr lang="de-DE" u="sng" dirty="0">
                <a:hlinkClick r:id="rId2"/>
              </a:rPr>
              <a:t>die Bastille</a:t>
            </a:r>
            <a:r>
              <a:rPr lang="de-DE" dirty="0"/>
              <a:t>, </a:t>
            </a:r>
            <a:r>
              <a:rPr lang="de-DE" dirty="0">
                <a:hlinkClick r:id="rId3" tooltip="Föderationsfest"/>
              </a:rPr>
              <a:t>Föderationsfest</a:t>
            </a:r>
            <a:r>
              <a:rPr lang="de-DE" b="1" i="1" dirty="0">
                <a:effectLst>
                  <a:outerShdw blurRad="38100" dist="38100" dir="2700000" algn="tl">
                    <a:srgbClr val="000000">
                      <a:alpha val="43137"/>
                    </a:srgbClr>
                  </a:outerShdw>
                </a:effectLst>
              </a:rPr>
              <a:t>)</a:t>
            </a:r>
            <a:endParaRPr lang="de-DE" sz="3600" b="1" i="1" dirty="0">
              <a:effectLst>
                <a:outerShdw blurRad="38100" dist="38100" dir="2700000" algn="tl">
                  <a:srgbClr val="000000">
                    <a:alpha val="43137"/>
                  </a:srgbClr>
                </a:outerShdw>
              </a:effectLst>
              <a:latin typeface="Agency FB" panose="020B0503020202020204" pitchFamily="34" charset="0"/>
            </a:endParaRPr>
          </a:p>
        </p:txBody>
      </p:sp>
      <p:pic>
        <p:nvPicPr>
          <p:cNvPr id="6" name="Grafik 5">
            <a:extLst>
              <a:ext uri="{FF2B5EF4-FFF2-40B4-BE49-F238E27FC236}">
                <a16:creationId xmlns:a16="http://schemas.microsoft.com/office/drawing/2014/main" id="{AF9F8564-CB93-4F8B-9445-A791990D0C80}"/>
              </a:ext>
            </a:extLst>
          </p:cNvPr>
          <p:cNvPicPr>
            <a:picLocks noChangeAspect="1"/>
          </p:cNvPicPr>
          <p:nvPr/>
        </p:nvPicPr>
        <p:blipFill>
          <a:blip r:embed="rId4"/>
          <a:stretch>
            <a:fillRect/>
          </a:stretch>
        </p:blipFill>
        <p:spPr>
          <a:xfrm>
            <a:off x="6180000" y="721130"/>
            <a:ext cx="6012000" cy="6127346"/>
          </a:xfrm>
          <a:prstGeom prst="rect">
            <a:avLst/>
          </a:prstGeom>
        </p:spPr>
      </p:pic>
    </p:spTree>
    <p:extLst>
      <p:ext uri="{BB962C8B-B14F-4D97-AF65-F5344CB8AC3E}">
        <p14:creationId xmlns:p14="http://schemas.microsoft.com/office/powerpoint/2010/main" val="354044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25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25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25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25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25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25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25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down)">
                                      <p:cBhvr>
                                        <p:cTn id="48" dur="25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wipe(down)">
                                      <p:cBhvr>
                                        <p:cTn id="53" dur="25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wipe(down)">
                                      <p:cBhvr>
                                        <p:cTn id="58" dur="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77533-3B09-4369-879E-36E91275982E}"/>
              </a:ext>
            </a:extLst>
          </p:cNvPr>
          <p:cNvSpPr>
            <a:spLocks noGrp="1"/>
          </p:cNvSpPr>
          <p:nvPr>
            <p:ph type="title"/>
          </p:nvPr>
        </p:nvSpPr>
        <p:spPr/>
        <p:txBody>
          <a:bodyPr>
            <a:normAutofit fontScale="90000"/>
          </a:bodyPr>
          <a:lstStyle/>
          <a:p>
            <a:r>
              <a:rPr lang="de-DE" sz="4000" b="1" dirty="0">
                <a:latin typeface="Algerian" panose="04020705040A02060702" pitchFamily="82" charset="0"/>
              </a:rPr>
              <a:t>           </a:t>
            </a:r>
            <a:r>
              <a:rPr lang="de-DE" sz="6000" b="1" dirty="0">
                <a:latin typeface="Algerian" panose="04020705040A02060702" pitchFamily="82" charset="0"/>
              </a:rPr>
              <a:t>GRÜNDUNG; KENNZEICHEN</a:t>
            </a:r>
            <a:endParaRPr lang="de-DE" sz="4000" b="1" dirty="0">
              <a:latin typeface="Algerian" panose="04020705040A02060702" pitchFamily="82" charset="0"/>
            </a:endParaRPr>
          </a:p>
        </p:txBody>
      </p:sp>
      <p:sp>
        <p:nvSpPr>
          <p:cNvPr id="3" name="Inhaltsplatzhalter 2">
            <a:extLst>
              <a:ext uri="{FF2B5EF4-FFF2-40B4-BE49-F238E27FC236}">
                <a16:creationId xmlns:a16="http://schemas.microsoft.com/office/drawing/2014/main" id="{A82B7655-FD79-455C-99A7-999D1E151874}"/>
              </a:ext>
            </a:extLst>
          </p:cNvPr>
          <p:cNvSpPr>
            <a:spLocks noGrp="1"/>
          </p:cNvSpPr>
          <p:nvPr>
            <p:ph idx="1"/>
          </p:nvPr>
        </p:nvSpPr>
        <p:spPr>
          <a:xfrm>
            <a:off x="0" y="1690688"/>
            <a:ext cx="12192000" cy="5167312"/>
          </a:xfrm>
        </p:spPr>
        <p:txBody>
          <a:bodyPr>
            <a:normAutofit/>
          </a:bodyPr>
          <a:lstStyle/>
          <a:p>
            <a:r>
              <a:rPr lang="de-DE" sz="2400" b="1" i="1" dirty="0">
                <a:effectLst>
                  <a:outerShdw blurRad="38100" dist="38100" dir="2700000" algn="tl">
                    <a:srgbClr val="000000">
                      <a:alpha val="43137"/>
                    </a:srgbClr>
                  </a:outerShdw>
                </a:effectLst>
              </a:rPr>
              <a:t>Die Geschichte Frankreichs als eigenständiger Staat beginnt um 831/832, als Kaiser Ludwig der Fromme (778–840) von seinen Söhnen entmachtet wurde.</a:t>
            </a:r>
          </a:p>
          <a:p>
            <a:pPr marL="0" indent="0">
              <a:buNone/>
            </a:pPr>
            <a:r>
              <a:rPr lang="de-DE" sz="2400" b="1" i="1" dirty="0">
                <a:effectLst>
                  <a:outerShdw blurRad="38100" dist="38100" dir="2700000" algn="tl">
                    <a:srgbClr val="000000">
                      <a:alpha val="43137"/>
                    </a:srgbClr>
                  </a:outerShdw>
                </a:effectLst>
              </a:rPr>
              <a:t> </a:t>
            </a:r>
          </a:p>
          <a:p>
            <a:endParaRPr lang="de-DE" sz="2400" b="1" i="1" dirty="0">
              <a:effectLst>
                <a:outerShdw blurRad="38100" dist="38100" dir="2700000" algn="tl">
                  <a:srgbClr val="000000">
                    <a:alpha val="43137"/>
                  </a:srgbClr>
                </a:outerShdw>
              </a:effectLst>
            </a:endParaRPr>
          </a:p>
          <a:p>
            <a:r>
              <a:rPr lang="de-DE" sz="2400" b="1" i="1" dirty="0">
                <a:effectLst>
                  <a:outerShdw blurRad="38100" dist="38100" dir="2700000" algn="tl">
                    <a:srgbClr val="000000">
                      <a:alpha val="43137"/>
                    </a:srgbClr>
                  </a:outerShdw>
                </a:effectLst>
              </a:rPr>
              <a:t>Sie teilten das Frankenreich im Vertrag von Verdun 843 endgültig in einen östlichen, einen mittleren und einen westlichen Teil.</a:t>
            </a:r>
          </a:p>
          <a:p>
            <a:pPr marL="0" indent="0">
              <a:buNone/>
            </a:pPr>
            <a:endParaRPr lang="de-DE" sz="2400" b="1" i="1" dirty="0">
              <a:effectLst>
                <a:outerShdw blurRad="38100" dist="38100" dir="2700000" algn="tl">
                  <a:srgbClr val="000000">
                    <a:alpha val="43137"/>
                  </a:srgbClr>
                </a:outerShdw>
              </a:effectLst>
            </a:endParaRPr>
          </a:p>
          <a:p>
            <a:pPr marL="0" indent="0">
              <a:buNone/>
            </a:pPr>
            <a:endParaRPr lang="de-DE" sz="2400" b="1" i="1" dirty="0">
              <a:effectLst>
                <a:outerShdw blurRad="38100" dist="38100" dir="2700000" algn="tl">
                  <a:srgbClr val="000000">
                    <a:alpha val="43137"/>
                  </a:srgbClr>
                </a:outerShdw>
              </a:effectLst>
            </a:endParaRPr>
          </a:p>
          <a:p>
            <a:r>
              <a:rPr lang="de-DE" sz="2400" b="1" i="1" dirty="0">
                <a:effectLst>
                  <a:outerShdw blurRad="38100" dist="38100" dir="2700000" algn="tl">
                    <a:srgbClr val="000000">
                      <a:alpha val="43137"/>
                    </a:srgbClr>
                  </a:outerShdw>
                </a:effectLst>
              </a:rPr>
              <a:t>Das Kennzeichen Frankreichs wurde als</a:t>
            </a:r>
            <a:r>
              <a:rPr lang="de-DE" sz="2400" b="1" i="1" dirty="0">
                <a:solidFill>
                  <a:srgbClr val="FF0000"/>
                </a:solidFill>
                <a:effectLst>
                  <a:outerShdw blurRad="38100" dist="38100" dir="2700000" algn="tl">
                    <a:srgbClr val="000000">
                      <a:alpha val="43137"/>
                    </a:srgbClr>
                  </a:outerShdw>
                </a:effectLst>
              </a:rPr>
              <a:t> F </a:t>
            </a:r>
            <a:r>
              <a:rPr lang="de-DE" sz="2400" b="1" i="1" dirty="0">
                <a:effectLst>
                  <a:outerShdw blurRad="38100" dist="38100" dir="2700000" algn="tl">
                    <a:srgbClr val="000000">
                      <a:alpha val="43137"/>
                    </a:srgbClr>
                  </a:outerShdw>
                </a:effectLst>
              </a:rPr>
              <a:t>gezeichnet.</a:t>
            </a:r>
            <a:endParaRPr lang="de-DE" sz="2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265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77533-3B09-4369-879E-36E91275982E}"/>
              </a:ext>
            </a:extLst>
          </p:cNvPr>
          <p:cNvSpPr>
            <a:spLocks noGrp="1"/>
          </p:cNvSpPr>
          <p:nvPr>
            <p:ph type="title"/>
          </p:nvPr>
        </p:nvSpPr>
        <p:spPr/>
        <p:txBody>
          <a:bodyPr>
            <a:normAutofit/>
          </a:bodyPr>
          <a:lstStyle/>
          <a:p>
            <a:r>
              <a:rPr lang="de-DE" sz="4000" b="1" dirty="0">
                <a:latin typeface="Algerian" panose="04020705040A02060702" pitchFamily="82" charset="0"/>
              </a:rPr>
              <a:t>                  </a:t>
            </a:r>
            <a:r>
              <a:rPr lang="de-DE" sz="6000" b="1" dirty="0">
                <a:latin typeface="Algerian" panose="04020705040A02060702" pitchFamily="82" charset="0"/>
              </a:rPr>
              <a:t>HÖCHSTER BERG</a:t>
            </a:r>
            <a:endParaRPr lang="de-DE" sz="4000" b="1" dirty="0">
              <a:latin typeface="Algerian" panose="04020705040A02060702" pitchFamily="82" charset="0"/>
            </a:endParaRPr>
          </a:p>
        </p:txBody>
      </p:sp>
      <p:sp>
        <p:nvSpPr>
          <p:cNvPr id="3" name="Inhaltsplatzhalter 2">
            <a:extLst>
              <a:ext uri="{FF2B5EF4-FFF2-40B4-BE49-F238E27FC236}">
                <a16:creationId xmlns:a16="http://schemas.microsoft.com/office/drawing/2014/main" id="{A82B7655-FD79-455C-99A7-999D1E151874}"/>
              </a:ext>
            </a:extLst>
          </p:cNvPr>
          <p:cNvSpPr>
            <a:spLocks noGrp="1"/>
          </p:cNvSpPr>
          <p:nvPr>
            <p:ph idx="1"/>
          </p:nvPr>
        </p:nvSpPr>
        <p:spPr>
          <a:xfrm>
            <a:off x="0" y="1690688"/>
            <a:ext cx="12192000" cy="5167312"/>
          </a:xfrm>
        </p:spPr>
        <p:txBody>
          <a:bodyPr>
            <a:normAutofit/>
          </a:bodyPr>
          <a:lstStyle/>
          <a:p>
            <a:endParaRPr lang="de-DE" sz="2400" b="1" i="1" dirty="0">
              <a:effectLst>
                <a:outerShdw blurRad="38100" dist="38100" dir="2700000" algn="tl">
                  <a:srgbClr val="000000">
                    <a:alpha val="43137"/>
                  </a:srgbClr>
                </a:outerShdw>
              </a:effectLst>
            </a:endParaRPr>
          </a:p>
          <a:p>
            <a:endParaRPr lang="de-DE" sz="2400" b="1" i="1" dirty="0">
              <a:effectLst>
                <a:outerShdw blurRad="38100" dist="38100" dir="2700000" algn="tl">
                  <a:srgbClr val="000000">
                    <a:alpha val="43137"/>
                  </a:srgbClr>
                </a:outerShdw>
              </a:effectLst>
            </a:endParaRPr>
          </a:p>
          <a:p>
            <a:r>
              <a:rPr lang="de-DE" sz="2400" b="1" i="1" dirty="0">
                <a:effectLst>
                  <a:outerShdw blurRad="38100" dist="38100" dir="2700000" algn="tl">
                    <a:srgbClr val="000000">
                      <a:alpha val="43137"/>
                    </a:srgbClr>
                  </a:outerShdw>
                </a:effectLst>
              </a:rPr>
              <a:t>Die 7 höchsten Berge Frankreichs 1 Mont Blanc (4.810 Meter) 2 Mont Maudit (4.465 Meter) 3 Mont Blanc du Tacul (4.248 Meter) 4 Grandes Jorasses (4.208 Meter) 5 Aiguille Verte (4.122 Meter) 6 Barre de Écrins (4.102 Meter) 7 Aiguille de Bionnassay (4.052 Meter).</a:t>
            </a:r>
          </a:p>
          <a:p>
            <a:pPr marL="0" indent="0">
              <a:buNone/>
            </a:pPr>
            <a:endParaRPr lang="de-DE" sz="2400" b="1" i="1" dirty="0">
              <a:effectLst>
                <a:outerShdw blurRad="38100" dist="38100" dir="2700000" algn="tl">
                  <a:srgbClr val="000000">
                    <a:alpha val="43137"/>
                  </a:srgbClr>
                </a:outerShdw>
              </a:effectLst>
            </a:endParaRPr>
          </a:p>
          <a:p>
            <a:pPr marL="0" indent="0">
              <a:buNone/>
            </a:pPr>
            <a:endParaRPr lang="de-DE" sz="2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99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50"/>
                                        <p:tgtEl>
                                          <p:spTgt spid="3">
                                            <p:txEl>
                                              <p:pRg st="2" end="2"/>
                                            </p:txEl>
                                          </p:spTgt>
                                        </p:tgtEl>
                                      </p:cBhvr>
                                    </p:animEffect>
                                    <p:anim calcmode="lin" valueType="num">
                                      <p:cBhvr>
                                        <p:cTn id="15"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99923B6-88E5-4226-8327-1C24C675AB50}"/>
              </a:ext>
            </a:extLst>
          </p:cNvPr>
          <p:cNvSpPr>
            <a:spLocks noGrp="1"/>
          </p:cNvSpPr>
          <p:nvPr>
            <p:ph idx="1"/>
          </p:nvPr>
        </p:nvSpPr>
        <p:spPr>
          <a:xfrm>
            <a:off x="0" y="0"/>
            <a:ext cx="12192000" cy="6858000"/>
          </a:xfrm>
        </p:spPr>
        <p:txBody>
          <a:bodyPr/>
          <a:lstStyle/>
          <a:p>
            <a:pPr marL="0" indent="0" algn="ctr">
              <a:buNone/>
            </a:pPr>
            <a:endParaRPr lang="de-DE" sz="4400" b="1" i="1" dirty="0">
              <a:effectLst>
                <a:outerShdw blurRad="38100" dist="38100" dir="2700000" algn="tl">
                  <a:srgbClr val="000000">
                    <a:alpha val="43137"/>
                  </a:srgbClr>
                </a:outerShdw>
              </a:effectLst>
              <a:latin typeface="Algerian" panose="04020705040A02060702" pitchFamily="82" charset="0"/>
            </a:endParaRPr>
          </a:p>
          <a:p>
            <a:pPr marL="0" indent="0" algn="ctr">
              <a:buNone/>
            </a:pPr>
            <a:r>
              <a:rPr lang="de-DE" sz="4400" b="1" i="1" dirty="0">
                <a:effectLst>
                  <a:outerShdw blurRad="38100" dist="38100" dir="2700000" algn="tl">
                    <a:srgbClr val="000000">
                      <a:alpha val="43137"/>
                    </a:srgbClr>
                  </a:outerShdw>
                </a:effectLst>
                <a:latin typeface="Algerian" panose="04020705040A02060702" pitchFamily="82" charset="0"/>
              </a:rPr>
              <a:t>LÄNGSTER FLUSS; wo liegt Frankreich? </a:t>
            </a:r>
          </a:p>
          <a:p>
            <a:pPr marL="0" indent="0" algn="ctr">
              <a:buNone/>
            </a:pPr>
            <a:endParaRPr lang="de-DE" b="1" i="1" dirty="0">
              <a:effectLst>
                <a:outerShdw blurRad="38100" dist="38100" dir="2700000" algn="tl">
                  <a:srgbClr val="000000">
                    <a:alpha val="43137"/>
                  </a:srgbClr>
                </a:outerShdw>
              </a:effectLst>
              <a:latin typeface="Algerian" panose="04020705040A02060702" pitchFamily="82" charset="0"/>
            </a:endParaRPr>
          </a:p>
          <a:p>
            <a:pPr marL="0" indent="0" algn="ctr">
              <a:buNone/>
            </a:pPr>
            <a:endParaRPr lang="de-DE" b="1" i="1" dirty="0">
              <a:effectLst>
                <a:outerShdw blurRad="38100" dist="38100" dir="2700000" algn="tl">
                  <a:srgbClr val="000000">
                    <a:alpha val="43137"/>
                  </a:srgbClr>
                </a:outerShdw>
              </a:effectLst>
              <a:latin typeface="Algerian" panose="04020705040A02060702" pitchFamily="82" charset="0"/>
            </a:endParaRPr>
          </a:p>
          <a:p>
            <a:r>
              <a:rPr lang="de-DE" sz="2400" b="1" i="1" dirty="0">
                <a:effectLst>
                  <a:outerShdw blurRad="38100" dist="38100" dir="2700000" algn="tl">
                    <a:srgbClr val="000000">
                      <a:alpha val="43137"/>
                    </a:srgbClr>
                  </a:outerShdw>
                </a:effectLst>
              </a:rPr>
              <a:t> Die längster Flüssen Frankreichs sind: </a:t>
            </a:r>
            <a:r>
              <a:rPr lang="de-DE" sz="2400" b="1" i="1" u="sng" dirty="0">
                <a:effectLst>
                  <a:outerShdw blurRad="38100" dist="38100" dir="2700000" algn="tl">
                    <a:srgbClr val="000000">
                      <a:alpha val="43137"/>
                    </a:srgbClr>
                  </a:outerShdw>
                </a:effectLst>
              </a:rPr>
              <a:t>Loire</a:t>
            </a:r>
            <a:r>
              <a:rPr lang="de-DE" sz="2400" b="1" i="1" dirty="0">
                <a:effectLst>
                  <a:outerShdw blurRad="38100" dist="38100" dir="2700000" algn="tl">
                    <a:srgbClr val="000000">
                      <a:alpha val="43137"/>
                    </a:srgbClr>
                  </a:outerShdw>
                </a:effectLst>
              </a:rPr>
              <a:t>, </a:t>
            </a:r>
            <a:r>
              <a:rPr lang="de-DE" sz="2400" b="1" i="1" u="sng" dirty="0">
                <a:effectLst>
                  <a:outerShdw blurRad="38100" dist="38100" dir="2700000" algn="tl">
                    <a:srgbClr val="000000">
                      <a:alpha val="43137"/>
                    </a:srgbClr>
                  </a:outerShdw>
                </a:effectLst>
              </a:rPr>
              <a:t>Rhone</a:t>
            </a:r>
            <a:r>
              <a:rPr lang="de-DE" sz="2400" b="1" i="1" dirty="0">
                <a:effectLst>
                  <a:outerShdw blurRad="38100" dist="38100" dir="2700000" algn="tl">
                    <a:srgbClr val="000000">
                      <a:alpha val="43137"/>
                    </a:srgbClr>
                  </a:outerShdw>
                </a:effectLst>
              </a:rPr>
              <a:t>, </a:t>
            </a:r>
            <a:r>
              <a:rPr lang="de-DE" sz="2400" b="1" i="1" u="sng" dirty="0">
                <a:effectLst>
                  <a:outerShdw blurRad="38100" dist="38100" dir="2700000" algn="tl">
                    <a:srgbClr val="000000">
                      <a:alpha val="43137"/>
                    </a:srgbClr>
                  </a:outerShdw>
                </a:effectLst>
              </a:rPr>
              <a:t>Wade</a:t>
            </a:r>
            <a:r>
              <a:rPr lang="de-DE" sz="2400" b="1" i="1" dirty="0">
                <a:effectLst>
                  <a:outerShdw blurRad="38100" dist="38100" dir="2700000" algn="tl">
                    <a:srgbClr val="000000">
                      <a:alpha val="43137"/>
                    </a:srgbClr>
                  </a:outerShdw>
                </a:effectLst>
              </a:rPr>
              <a:t>, </a:t>
            </a:r>
            <a:r>
              <a:rPr lang="de-DE" sz="2400" b="1" i="1" u="sng" dirty="0">
                <a:effectLst>
                  <a:outerShdw blurRad="38100" dist="38100" dir="2700000" algn="tl">
                    <a:srgbClr val="000000">
                      <a:alpha val="43137"/>
                    </a:srgbClr>
                  </a:outerShdw>
                </a:effectLst>
              </a:rPr>
              <a:t>Garonne</a:t>
            </a:r>
            <a:r>
              <a:rPr lang="de-DE" sz="2400" b="1" i="1" dirty="0">
                <a:effectLst>
                  <a:outerShdw blurRad="38100" dist="38100" dir="2700000" algn="tl">
                    <a:srgbClr val="000000">
                      <a:alpha val="43137"/>
                    </a:srgbClr>
                  </a:outerShdw>
                </a:effectLst>
              </a:rPr>
              <a:t>, </a:t>
            </a:r>
            <a:r>
              <a:rPr lang="de-DE" sz="2400" b="1" i="1" u="sng" dirty="0">
                <a:effectLst>
                  <a:outerShdw blurRad="38100" dist="38100" dir="2700000" algn="tl">
                    <a:srgbClr val="000000">
                      <a:alpha val="43137"/>
                    </a:srgbClr>
                  </a:outerShdw>
                </a:effectLst>
              </a:rPr>
              <a:t>Dordogne</a:t>
            </a:r>
          </a:p>
          <a:p>
            <a:endParaRPr lang="de-DE" sz="2400" b="1" i="1" u="sng" dirty="0">
              <a:effectLst>
                <a:outerShdw blurRad="38100" dist="38100" dir="2700000" algn="tl">
                  <a:srgbClr val="000000">
                    <a:alpha val="43137"/>
                  </a:srgbClr>
                </a:outerShdw>
              </a:effectLst>
            </a:endParaRPr>
          </a:p>
          <a:p>
            <a:endParaRPr lang="de-DE" sz="2400" b="1" i="1" u="sng" dirty="0">
              <a:effectLst>
                <a:outerShdw blurRad="38100" dist="38100" dir="2700000" algn="tl">
                  <a:srgbClr val="000000">
                    <a:alpha val="43137"/>
                  </a:srgbClr>
                </a:outerShdw>
              </a:effectLst>
            </a:endParaRPr>
          </a:p>
          <a:p>
            <a:pPr marL="0" indent="0">
              <a:buNone/>
            </a:pPr>
            <a:endParaRPr lang="de-DE" sz="2400" b="1" i="1" u="sng" dirty="0">
              <a:effectLst>
                <a:outerShdw blurRad="38100" dist="38100" dir="2700000" algn="tl">
                  <a:srgbClr val="000000">
                    <a:alpha val="43137"/>
                  </a:srgbClr>
                </a:outerShdw>
              </a:effectLst>
            </a:endParaRPr>
          </a:p>
          <a:p>
            <a:pPr marL="0" indent="0">
              <a:buNone/>
            </a:pPr>
            <a:r>
              <a:rPr lang="de-DE" sz="2400" b="1" i="1" dirty="0">
                <a:effectLst>
                  <a:outerShdw blurRad="38100" dist="38100" dir="2700000" algn="tl">
                    <a:srgbClr val="000000">
                      <a:alpha val="43137"/>
                    </a:srgbClr>
                  </a:outerShdw>
                </a:effectLst>
              </a:rPr>
              <a:t> </a:t>
            </a:r>
          </a:p>
          <a:p>
            <a:r>
              <a:rPr lang="de-DE" sz="2400" b="1" i="1" dirty="0">
                <a:effectLst>
                  <a:outerShdw blurRad="38100" dist="38100" dir="2700000" algn="tl">
                    <a:srgbClr val="000000">
                      <a:alpha val="43137"/>
                    </a:srgbClr>
                  </a:outerShdw>
                </a:effectLst>
              </a:rPr>
              <a:t>Frankreich liegt in Westeuropa</a:t>
            </a:r>
            <a:r>
              <a:rPr lang="de-DE" sz="2400" dirty="0"/>
              <a:t>. </a:t>
            </a:r>
            <a:r>
              <a:rPr lang="de-DE" sz="2400" b="1" i="1" dirty="0">
                <a:effectLst>
                  <a:outerShdw blurRad="38100" dist="38100" dir="2700000" algn="tl">
                    <a:srgbClr val="000000">
                      <a:alpha val="43137"/>
                    </a:srgbClr>
                  </a:outerShdw>
                </a:effectLst>
              </a:rPr>
              <a:t>Es erstreckt sich über ein großes Gebiet, das sich von der Nordsee und dem Ärmelkanal bis zum Mittelmeer erstreckt.</a:t>
            </a:r>
          </a:p>
          <a:p>
            <a:endParaRPr lang="de-DE" sz="2400" b="1" i="1" dirty="0">
              <a:effectLst>
                <a:outerShdw blurRad="38100" dist="38100" dir="2700000" algn="tl">
                  <a:srgbClr val="000000">
                    <a:alpha val="43137"/>
                  </a:srgbClr>
                </a:outerShdw>
              </a:effectLst>
            </a:endParaRPr>
          </a:p>
          <a:p>
            <a:endParaRPr lang="de-DE" sz="2400" b="1"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60136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circle(in)">
                                      <p:cBhvr>
                                        <p:cTn id="17" dur="25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circle(in)">
                                      <p:cBhvr>
                                        <p:cTn id="22" dur="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99923B6-88E5-4226-8327-1C24C675AB50}"/>
              </a:ext>
            </a:extLst>
          </p:cNvPr>
          <p:cNvSpPr>
            <a:spLocks noGrp="1"/>
          </p:cNvSpPr>
          <p:nvPr>
            <p:ph idx="1"/>
          </p:nvPr>
        </p:nvSpPr>
        <p:spPr>
          <a:xfrm>
            <a:off x="0" y="0"/>
            <a:ext cx="12192000" cy="6858000"/>
          </a:xfrm>
        </p:spPr>
        <p:txBody>
          <a:bodyPr/>
          <a:lstStyle/>
          <a:p>
            <a:pPr marL="0" indent="0" algn="ctr">
              <a:buNone/>
            </a:pPr>
            <a:endParaRPr lang="de-DE" sz="4400" b="1" i="1" dirty="0">
              <a:effectLst>
                <a:outerShdw blurRad="38100" dist="38100" dir="2700000" algn="tl">
                  <a:srgbClr val="000000">
                    <a:alpha val="43137"/>
                  </a:srgbClr>
                </a:outerShdw>
              </a:effectLst>
              <a:latin typeface="Algerian" panose="04020705040A02060702" pitchFamily="82" charset="0"/>
            </a:endParaRPr>
          </a:p>
          <a:p>
            <a:pPr marL="0" indent="0" algn="ctr">
              <a:buNone/>
            </a:pPr>
            <a:r>
              <a:rPr lang="de-DE" sz="4400" b="1" i="1" dirty="0">
                <a:effectLst>
                  <a:outerShdw blurRad="38100" dist="38100" dir="2700000" algn="tl">
                    <a:srgbClr val="000000">
                      <a:alpha val="43137"/>
                    </a:srgbClr>
                  </a:outerShdw>
                </a:effectLst>
                <a:latin typeface="Algerian" panose="04020705040A02060702" pitchFamily="82" charset="0"/>
              </a:rPr>
              <a:t>Frankreichs Regionen </a:t>
            </a:r>
          </a:p>
          <a:p>
            <a:pPr marL="0" indent="0">
              <a:buNone/>
            </a:pPr>
            <a:endParaRPr lang="de-DE" sz="2400" b="1" i="1" dirty="0">
              <a:effectLst>
                <a:outerShdw blurRad="38100" dist="38100" dir="2700000" algn="tl">
                  <a:srgbClr val="000000">
                    <a:alpha val="43137"/>
                  </a:srgbClr>
                </a:outerShdw>
              </a:effectLst>
            </a:endParaRPr>
          </a:p>
          <a:p>
            <a:endParaRPr lang="de-DE" sz="2400" b="1" i="1" dirty="0">
              <a:effectLst>
                <a:outerShdw blurRad="38100" dist="38100" dir="2700000" algn="tl">
                  <a:srgbClr val="000000">
                    <a:alpha val="43137"/>
                  </a:srgbClr>
                </a:outerShdw>
              </a:effectLst>
              <a:latin typeface="+mj-lt"/>
            </a:endParaRPr>
          </a:p>
        </p:txBody>
      </p:sp>
      <p:pic>
        <p:nvPicPr>
          <p:cNvPr id="2" name="Grafik 1">
            <a:extLst>
              <a:ext uri="{FF2B5EF4-FFF2-40B4-BE49-F238E27FC236}">
                <a16:creationId xmlns:a16="http://schemas.microsoft.com/office/drawing/2014/main" id="{A5FBCA0B-2853-4009-A77E-0DD1D17953B1}"/>
              </a:ext>
            </a:extLst>
          </p:cNvPr>
          <p:cNvPicPr>
            <a:picLocks noChangeAspect="1"/>
          </p:cNvPicPr>
          <p:nvPr/>
        </p:nvPicPr>
        <p:blipFill rotWithShape="1">
          <a:blip r:embed="rId2"/>
          <a:srcRect l="1858" t="4044" r="5060" b="6969"/>
          <a:stretch/>
        </p:blipFill>
        <p:spPr>
          <a:xfrm>
            <a:off x="5892000" y="1737452"/>
            <a:ext cx="6300000" cy="5120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Inhaltsplatzhalter 2">
            <a:extLst>
              <a:ext uri="{FF2B5EF4-FFF2-40B4-BE49-F238E27FC236}">
                <a16:creationId xmlns:a16="http://schemas.microsoft.com/office/drawing/2014/main" id="{F2B9A80A-0308-480C-86B2-1D8953811E1F}"/>
              </a:ext>
            </a:extLst>
          </p:cNvPr>
          <p:cNvSpPr txBox="1">
            <a:spLocks/>
          </p:cNvSpPr>
          <p:nvPr/>
        </p:nvSpPr>
        <p:spPr>
          <a:xfrm>
            <a:off x="170232" y="2145019"/>
            <a:ext cx="5551537" cy="3708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b="1" i="1" dirty="0">
                <a:effectLst>
                  <a:outerShdw blurRad="38100" dist="38100" dir="2700000" algn="tl">
                    <a:srgbClr val="000000">
                      <a:alpha val="43137"/>
                    </a:srgbClr>
                  </a:outerShdw>
                </a:effectLst>
              </a:rPr>
              <a:t>Frankreich ist in 27 Regionen aufgeteilt. Die Regionen wiederum sind in Departements aufgeteilt. Fünf der 27 Regionen liegen nicht auf dem europäischen Festland, sondern in Übersee. Sie sind Teil der Europäischen Union und haben den Euro als Währung.</a:t>
            </a:r>
          </a:p>
        </p:txBody>
      </p:sp>
    </p:spTree>
    <p:extLst>
      <p:ext uri="{BB962C8B-B14F-4D97-AF65-F5344CB8AC3E}">
        <p14:creationId xmlns:p14="http://schemas.microsoft.com/office/powerpoint/2010/main" val="342598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25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250" tmFilter="0, 0; .2, .5; .8, .5; 1, 0"/>
                                        <p:tgtEl>
                                          <p:spTgt spid="2"/>
                                        </p:tgtEl>
                                      </p:cBhvr>
                                    </p:animEffect>
                                    <p:animScale>
                                      <p:cBhvr>
                                        <p:cTn id="18" dur="125"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A1E9E-74E5-424A-9A9D-78C9CC453AC9}"/>
              </a:ext>
            </a:extLst>
          </p:cNvPr>
          <p:cNvSpPr>
            <a:spLocks noGrp="1"/>
          </p:cNvSpPr>
          <p:nvPr>
            <p:ph type="title"/>
          </p:nvPr>
        </p:nvSpPr>
        <p:spPr/>
        <p:txBody>
          <a:bodyPr>
            <a:normAutofit fontScale="90000"/>
          </a:bodyPr>
          <a:lstStyle/>
          <a:p>
            <a:r>
              <a:rPr lang="de-DE" sz="4800" dirty="0"/>
              <a:t>       </a:t>
            </a:r>
            <a:r>
              <a:rPr lang="de-DE" sz="4800" b="1" i="1" dirty="0">
                <a:effectLst>
                  <a:outerShdw blurRad="38100" dist="38100" dir="2700000" algn="tl">
                    <a:srgbClr val="000000">
                      <a:alpha val="43137"/>
                    </a:srgbClr>
                  </a:outerShdw>
                </a:effectLst>
                <a:latin typeface="Algerian" panose="04020705040A02060702" pitchFamily="82" charset="0"/>
              </a:rPr>
              <a:t>Typisches Essen in Frankreich </a:t>
            </a:r>
          </a:p>
        </p:txBody>
      </p:sp>
      <p:sp>
        <p:nvSpPr>
          <p:cNvPr id="3" name="Inhaltsplatzhalter 2">
            <a:extLst>
              <a:ext uri="{FF2B5EF4-FFF2-40B4-BE49-F238E27FC236}">
                <a16:creationId xmlns:a16="http://schemas.microsoft.com/office/drawing/2014/main" id="{C068511E-843B-4355-BEF9-7A58BDF72ECA}"/>
              </a:ext>
            </a:extLst>
          </p:cNvPr>
          <p:cNvSpPr>
            <a:spLocks noGrp="1"/>
          </p:cNvSpPr>
          <p:nvPr>
            <p:ph idx="1"/>
          </p:nvPr>
        </p:nvSpPr>
        <p:spPr>
          <a:xfrm>
            <a:off x="12700" y="1520824"/>
            <a:ext cx="12179300" cy="5337175"/>
          </a:xfrm>
        </p:spPr>
        <p:txBody>
          <a:bodyPr>
            <a:normAutofit/>
          </a:bodyPr>
          <a:lstStyle/>
          <a:p>
            <a:pPr marL="0" indent="0">
              <a:buNone/>
            </a:pPr>
            <a:r>
              <a:rPr lang="de-DE" sz="2400" b="1" i="1" dirty="0">
                <a:effectLst>
                  <a:outerShdw blurRad="38100" dist="38100" dir="2700000" algn="tl">
                    <a:srgbClr val="000000">
                      <a:alpha val="43137"/>
                    </a:srgbClr>
                  </a:outerShdw>
                </a:effectLst>
              </a:rPr>
              <a:t>Die klassischen Spezialitäten aus Frankreich sind weit über die Grenzen des Landes bekannt: Crêpes, Crème Brûlée, Camembert oder Ratatouille, Croissants oder Baguettes(…) sind weltberühmt.</a:t>
            </a:r>
          </a:p>
        </p:txBody>
      </p:sp>
      <p:pic>
        <p:nvPicPr>
          <p:cNvPr id="4" name="Grafik 3">
            <a:extLst>
              <a:ext uri="{FF2B5EF4-FFF2-40B4-BE49-F238E27FC236}">
                <a16:creationId xmlns:a16="http://schemas.microsoft.com/office/drawing/2014/main" id="{8AC04088-5C3D-4F81-9098-BB355BA1993D}"/>
              </a:ext>
            </a:extLst>
          </p:cNvPr>
          <p:cNvPicPr>
            <a:picLocks noChangeAspect="1"/>
          </p:cNvPicPr>
          <p:nvPr/>
        </p:nvPicPr>
        <p:blipFill>
          <a:blip r:embed="rId2"/>
          <a:stretch>
            <a:fillRect/>
          </a:stretch>
        </p:blipFill>
        <p:spPr>
          <a:xfrm>
            <a:off x="275875" y="3181411"/>
            <a:ext cx="3024000" cy="201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Inhaltsplatzhalter 2">
            <a:extLst>
              <a:ext uri="{FF2B5EF4-FFF2-40B4-BE49-F238E27FC236}">
                <a16:creationId xmlns:a16="http://schemas.microsoft.com/office/drawing/2014/main" id="{6DBB57B4-A17A-4A76-AABA-5352C0C50002}"/>
              </a:ext>
            </a:extLst>
          </p:cNvPr>
          <p:cNvSpPr txBox="1">
            <a:spLocks/>
          </p:cNvSpPr>
          <p:nvPr/>
        </p:nvSpPr>
        <p:spPr>
          <a:xfrm>
            <a:off x="12700" y="5404288"/>
            <a:ext cx="3797300" cy="59917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b="1" i="1" dirty="0">
                <a:effectLst>
                  <a:outerShdw blurRad="38100" dist="38100" dir="2700000" algn="tl">
                    <a:srgbClr val="000000">
                      <a:alpha val="43137"/>
                    </a:srgbClr>
                  </a:outerShdw>
                </a:effectLst>
              </a:rPr>
              <a:t>Confit de Canard – Entenconfit</a:t>
            </a:r>
          </a:p>
        </p:txBody>
      </p:sp>
      <p:pic>
        <p:nvPicPr>
          <p:cNvPr id="6" name="Grafik 5">
            <a:extLst>
              <a:ext uri="{FF2B5EF4-FFF2-40B4-BE49-F238E27FC236}">
                <a16:creationId xmlns:a16="http://schemas.microsoft.com/office/drawing/2014/main" id="{008C5885-CA5B-4C61-99D7-DD763832A058}"/>
              </a:ext>
            </a:extLst>
          </p:cNvPr>
          <p:cNvPicPr>
            <a:picLocks noChangeAspect="1"/>
          </p:cNvPicPr>
          <p:nvPr/>
        </p:nvPicPr>
        <p:blipFill>
          <a:blip r:embed="rId3"/>
          <a:stretch>
            <a:fillRect/>
          </a:stretch>
        </p:blipFill>
        <p:spPr>
          <a:xfrm>
            <a:off x="4098927" y="2698002"/>
            <a:ext cx="3060000" cy="20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Inhaltsplatzhalter 2">
            <a:extLst>
              <a:ext uri="{FF2B5EF4-FFF2-40B4-BE49-F238E27FC236}">
                <a16:creationId xmlns:a16="http://schemas.microsoft.com/office/drawing/2014/main" id="{17F46748-91D7-4686-9889-411B499B1EC5}"/>
              </a:ext>
            </a:extLst>
          </p:cNvPr>
          <p:cNvSpPr txBox="1">
            <a:spLocks/>
          </p:cNvSpPr>
          <p:nvPr/>
        </p:nvSpPr>
        <p:spPr>
          <a:xfrm>
            <a:off x="4454002" y="4833690"/>
            <a:ext cx="2819050" cy="59917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100" b="1" i="1" dirty="0">
                <a:effectLst>
                  <a:outerShdw blurRad="38100" dist="38100" dir="2700000" algn="tl">
                    <a:srgbClr val="000000">
                      <a:alpha val="43137"/>
                    </a:srgbClr>
                  </a:outerShdw>
                </a:effectLst>
              </a:rPr>
              <a:t>Bretonische</a:t>
            </a:r>
            <a:r>
              <a:rPr lang="de-DE" b="1" i="1" dirty="0">
                <a:effectLst>
                  <a:outerShdw blurRad="38100" dist="38100" dir="2700000" algn="tl">
                    <a:srgbClr val="000000">
                      <a:alpha val="43137"/>
                    </a:srgbClr>
                  </a:outerShdw>
                </a:effectLst>
              </a:rPr>
              <a:t> Galette (Buchweizen-Crêpes)</a:t>
            </a:r>
          </a:p>
        </p:txBody>
      </p:sp>
      <p:pic>
        <p:nvPicPr>
          <p:cNvPr id="8" name="Grafik 7">
            <a:extLst>
              <a:ext uri="{FF2B5EF4-FFF2-40B4-BE49-F238E27FC236}">
                <a16:creationId xmlns:a16="http://schemas.microsoft.com/office/drawing/2014/main" id="{1430859A-EDE5-4326-B98E-CF1A158B79E5}"/>
              </a:ext>
            </a:extLst>
          </p:cNvPr>
          <p:cNvPicPr>
            <a:picLocks noChangeAspect="1"/>
          </p:cNvPicPr>
          <p:nvPr/>
        </p:nvPicPr>
        <p:blipFill>
          <a:blip r:embed="rId4"/>
          <a:stretch>
            <a:fillRect/>
          </a:stretch>
        </p:blipFill>
        <p:spPr>
          <a:xfrm>
            <a:off x="8640125" y="3013411"/>
            <a:ext cx="3276000" cy="218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Inhaltsplatzhalter 2">
            <a:extLst>
              <a:ext uri="{FF2B5EF4-FFF2-40B4-BE49-F238E27FC236}">
                <a16:creationId xmlns:a16="http://schemas.microsoft.com/office/drawing/2014/main" id="{CDFB29A7-B46A-4277-8AAF-B2235185538F}"/>
              </a:ext>
            </a:extLst>
          </p:cNvPr>
          <p:cNvSpPr txBox="1">
            <a:spLocks/>
          </p:cNvSpPr>
          <p:nvPr/>
        </p:nvSpPr>
        <p:spPr>
          <a:xfrm>
            <a:off x="9097075" y="5305032"/>
            <a:ext cx="2819050" cy="599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i="1" dirty="0">
                <a:effectLst>
                  <a:outerShdw blurRad="38100" dist="38100" dir="2700000" algn="tl">
                    <a:srgbClr val="000000">
                      <a:alpha val="43137"/>
                    </a:srgbClr>
                  </a:outerShdw>
                </a:effectLst>
              </a:rPr>
              <a:t>Croque-Monsieur</a:t>
            </a:r>
          </a:p>
        </p:txBody>
      </p:sp>
    </p:spTree>
    <p:extLst>
      <p:ext uri="{BB962C8B-B14F-4D97-AF65-F5344CB8AC3E}">
        <p14:creationId xmlns:p14="http://schemas.microsoft.com/office/powerpoint/2010/main" val="84128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84CBBF7-DF67-4556-86C6-2E9E6A574FC8}"/>
              </a:ext>
            </a:extLst>
          </p:cNvPr>
          <p:cNvSpPr>
            <a:spLocks noGrp="1"/>
          </p:cNvSpPr>
          <p:nvPr>
            <p:ph idx="1"/>
          </p:nvPr>
        </p:nvSpPr>
        <p:spPr>
          <a:xfrm>
            <a:off x="0" y="0"/>
            <a:ext cx="12192000" cy="6857999"/>
          </a:xfrm>
        </p:spPr>
        <p:txBody>
          <a:bodyPr/>
          <a:lstStyle/>
          <a:p>
            <a:endParaRPr lang="de-DE" dirty="0"/>
          </a:p>
          <a:p>
            <a:endParaRPr lang="de-DE" dirty="0"/>
          </a:p>
          <a:p>
            <a:pPr marL="0" indent="0">
              <a:buNone/>
            </a:pPr>
            <a:r>
              <a:rPr lang="de-DE" dirty="0">
                <a:solidFill>
                  <a:srgbClr val="FF0000"/>
                </a:solidFill>
                <a:latin typeface="Baskerville Old Face" panose="02020602080505020303" pitchFamily="18" charset="0"/>
              </a:rPr>
              <a:t>                                  </a:t>
            </a:r>
            <a:r>
              <a:rPr lang="de-DE" sz="6000" b="1" i="1" dirty="0">
                <a:solidFill>
                  <a:srgbClr val="FF0000"/>
                </a:solidFill>
                <a:effectLst>
                  <a:outerShdw blurRad="38100" dist="38100" dir="2700000" algn="tl">
                    <a:srgbClr val="000000">
                      <a:alpha val="43137"/>
                    </a:srgbClr>
                  </a:outerShdw>
                </a:effectLst>
                <a:latin typeface="Baskerville Old Face" panose="02020602080505020303" pitchFamily="18" charset="0"/>
              </a:rPr>
              <a:t>THE END </a:t>
            </a:r>
          </a:p>
          <a:p>
            <a:pPr marL="0" indent="0">
              <a:buNone/>
            </a:pPr>
            <a:r>
              <a:rPr lang="de-DE" sz="6000" b="1" i="1" dirty="0">
                <a:effectLst>
                  <a:outerShdw blurRad="38100" dist="38100" dir="2700000" algn="tl">
                    <a:srgbClr val="000000">
                      <a:alpha val="43137"/>
                    </a:srgbClr>
                  </a:outerShdw>
                </a:effectLst>
                <a:latin typeface="Baskerville Old Face" panose="02020602080505020303" pitchFamily="18" charset="0"/>
              </a:rPr>
              <a:t>       </a:t>
            </a:r>
          </a:p>
          <a:p>
            <a:pPr marL="0" indent="0">
              <a:buNone/>
            </a:pPr>
            <a:r>
              <a:rPr lang="de-DE" sz="6000" b="1" i="1" dirty="0">
                <a:effectLst>
                  <a:outerShdw blurRad="38100" dist="38100" dir="2700000" algn="tl">
                    <a:srgbClr val="000000">
                      <a:alpha val="43137"/>
                    </a:srgbClr>
                  </a:outerShdw>
                </a:effectLst>
                <a:latin typeface="Baskerville Old Face" panose="02020602080505020303" pitchFamily="18" charset="0"/>
              </a:rPr>
              <a:t>                               </a:t>
            </a:r>
          </a:p>
          <a:p>
            <a:pPr marL="0" indent="0">
              <a:buNone/>
            </a:pPr>
            <a:endParaRPr lang="de-DE" sz="6000" b="1" i="1" dirty="0">
              <a:effectLst>
                <a:outerShdw blurRad="38100" dist="38100" dir="2700000" algn="tl">
                  <a:srgbClr val="000000">
                    <a:alpha val="43137"/>
                  </a:srgbClr>
                </a:outerShdw>
              </a:effectLst>
              <a:latin typeface="Baskerville Old Face" panose="02020602080505020303" pitchFamily="18" charset="0"/>
            </a:endParaRPr>
          </a:p>
          <a:p>
            <a:pPr marL="0" indent="0">
              <a:buNone/>
            </a:pPr>
            <a:r>
              <a:rPr lang="de-DE" sz="6000" b="1" i="1" dirty="0">
                <a:effectLst>
                  <a:outerShdw blurRad="38100" dist="38100" dir="2700000" algn="tl">
                    <a:srgbClr val="000000">
                      <a:alpha val="43137"/>
                    </a:srgbClr>
                  </a:outerShdw>
                </a:effectLst>
                <a:latin typeface="Baskerville Old Face" panose="02020602080505020303" pitchFamily="18" charset="0"/>
              </a:rPr>
              <a:t>                                     </a:t>
            </a:r>
            <a:r>
              <a:rPr lang="de-DE" sz="4400" b="1" i="1" dirty="0">
                <a:effectLst>
                  <a:outerShdw blurRad="38100" dist="38100" dir="2700000" algn="tl">
                    <a:srgbClr val="000000">
                      <a:alpha val="43137"/>
                    </a:srgbClr>
                  </a:outerShdw>
                </a:effectLst>
                <a:latin typeface="Bodoni MT Poster Compressed" panose="02070706080601050204" pitchFamily="18" charset="0"/>
              </a:rPr>
              <a:t>MERCI  POUR VOTRE ATTENTION</a:t>
            </a:r>
          </a:p>
          <a:p>
            <a:pPr marL="0" indent="0">
              <a:buNone/>
            </a:pPr>
            <a:r>
              <a:rPr lang="de-DE" sz="4400" b="1" i="1" dirty="0">
                <a:effectLst>
                  <a:outerShdw blurRad="38100" dist="38100" dir="2700000" algn="tl">
                    <a:srgbClr val="000000">
                      <a:alpha val="43137"/>
                    </a:srgbClr>
                  </a:outerShdw>
                </a:effectLst>
                <a:latin typeface="Bodoni MT Poster Compressed" panose="02070706080601050204" pitchFamily="18" charset="0"/>
              </a:rPr>
              <a:t>                                                                                     DANKE  FÜR IHRE AUFMERKSMAKEIT </a:t>
            </a:r>
            <a:endParaRPr lang="de-DE" sz="6000" b="1" i="1" dirty="0">
              <a:effectLst>
                <a:outerShdw blurRad="38100" dist="38100" dir="2700000" algn="tl">
                  <a:srgbClr val="000000">
                    <a:alpha val="43137"/>
                  </a:srgbClr>
                </a:outerShdw>
              </a:effectLst>
              <a:latin typeface="Bodoni MT Poster Compressed" panose="02070706080601050204" pitchFamily="18" charset="0"/>
            </a:endParaRPr>
          </a:p>
        </p:txBody>
      </p:sp>
    </p:spTree>
    <p:extLst>
      <p:ext uri="{BB962C8B-B14F-4D97-AF65-F5344CB8AC3E}">
        <p14:creationId xmlns:p14="http://schemas.microsoft.com/office/powerpoint/2010/main" val="209095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341</Words>
  <Application>Microsoft Office PowerPoint</Application>
  <PresentationFormat>Breitbild</PresentationFormat>
  <Paragraphs>52</Paragraphs>
  <Slides>8</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8</vt:i4>
      </vt:variant>
    </vt:vector>
  </HeadingPairs>
  <TitlesOfParts>
    <vt:vector size="17" baseType="lpstr">
      <vt:lpstr>Agency FB</vt:lpstr>
      <vt:lpstr>Algerian</vt:lpstr>
      <vt:lpstr>Arial</vt:lpstr>
      <vt:lpstr>Baskerville Old Face</vt:lpstr>
      <vt:lpstr>Blackadder ITC</vt:lpstr>
      <vt:lpstr>Bodoni MT Poster Compressed</vt:lpstr>
      <vt:lpstr>Calibri</vt:lpstr>
      <vt:lpstr>Calibri Light</vt:lpstr>
      <vt:lpstr>Office</vt:lpstr>
      <vt:lpstr>FRANKREICH                                                                               Sénam</vt:lpstr>
      <vt:lpstr>PowerPoint-Präsentation</vt:lpstr>
      <vt:lpstr>           GRÜNDUNG; KENNZEICHEN</vt:lpstr>
      <vt:lpstr>                  HÖCHSTER BERG</vt:lpstr>
      <vt:lpstr>PowerPoint-Präsentation</vt:lpstr>
      <vt:lpstr>PowerPoint-Präsentation</vt:lpstr>
      <vt:lpstr>       Typisches Essen in Frankreich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FRANKREICH                                                                        Sénam</dc:title>
  <dc:creator>Senam Kossivi</dc:creator>
  <cp:lastModifiedBy>Senam Kossivi</cp:lastModifiedBy>
  <cp:revision>22</cp:revision>
  <dcterms:created xsi:type="dcterms:W3CDTF">2022-06-10T08:46:39Z</dcterms:created>
  <dcterms:modified xsi:type="dcterms:W3CDTF">2022-06-15T07:18:25Z</dcterms:modified>
</cp:coreProperties>
</file>