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tonios Nalmpantis" initials="AN" lastIdx="0" clrIdx="0">
    <p:extLst>
      <p:ext uri="{19B8F6BF-5375-455C-9EA6-DF929625EA0E}">
        <p15:presenceInfo xmlns:p15="http://schemas.microsoft.com/office/powerpoint/2012/main" userId="S-1-5-21-2571531301-3444051713-2533635242-54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98" y="10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94A9AA-6CDD-4110-A91D-316B7AE9ECC1}"/>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B935BE3-909E-498A-B93A-8F0DB5F30D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AD5BBFF0-E5FC-43CB-A173-18720658CD7C}"/>
              </a:ext>
            </a:extLst>
          </p:cNvPr>
          <p:cNvSpPr>
            <a:spLocks noGrp="1"/>
          </p:cNvSpPr>
          <p:nvPr>
            <p:ph type="dt" sz="half" idx="10"/>
          </p:nvPr>
        </p:nvSpPr>
        <p:spPr/>
        <p:txBody>
          <a:bodyPr/>
          <a:lstStyle/>
          <a:p>
            <a:fld id="{98963759-E812-46D5-A5B0-BCB6F1FD026D}" type="datetimeFigureOut">
              <a:rPr lang="de-DE" smtClean="0"/>
              <a:t>15.06.2022</a:t>
            </a:fld>
            <a:endParaRPr lang="de-DE"/>
          </a:p>
        </p:txBody>
      </p:sp>
      <p:sp>
        <p:nvSpPr>
          <p:cNvPr id="5" name="Fußzeilenplatzhalter 4">
            <a:extLst>
              <a:ext uri="{FF2B5EF4-FFF2-40B4-BE49-F238E27FC236}">
                <a16:creationId xmlns:a16="http://schemas.microsoft.com/office/drawing/2014/main" id="{C29A5C18-9B96-42E1-927A-9D08C5EFF7A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DAB5F55-F29E-4CC8-A430-459FF62E359E}"/>
              </a:ext>
            </a:extLst>
          </p:cNvPr>
          <p:cNvSpPr>
            <a:spLocks noGrp="1"/>
          </p:cNvSpPr>
          <p:nvPr>
            <p:ph type="sldNum" sz="quarter" idx="12"/>
          </p:nvPr>
        </p:nvSpPr>
        <p:spPr/>
        <p:txBody>
          <a:bodyPr/>
          <a:lstStyle/>
          <a:p>
            <a:fld id="{AC475336-3768-486F-B467-878AE9625F29}" type="slidenum">
              <a:rPr lang="de-DE" smtClean="0"/>
              <a:t>‹Nr.›</a:t>
            </a:fld>
            <a:endParaRPr lang="de-DE"/>
          </a:p>
        </p:txBody>
      </p:sp>
    </p:spTree>
    <p:extLst>
      <p:ext uri="{BB962C8B-B14F-4D97-AF65-F5344CB8AC3E}">
        <p14:creationId xmlns:p14="http://schemas.microsoft.com/office/powerpoint/2010/main" val="16626759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E17EBC-3C4F-42C5-9B74-50965545F698}"/>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95F71F2-9D18-449D-A29E-D8EFC79B8AD4}"/>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B0BBFB6-102E-4D6C-9348-49E6047BE788}"/>
              </a:ext>
            </a:extLst>
          </p:cNvPr>
          <p:cNvSpPr>
            <a:spLocks noGrp="1"/>
          </p:cNvSpPr>
          <p:nvPr>
            <p:ph type="dt" sz="half" idx="10"/>
          </p:nvPr>
        </p:nvSpPr>
        <p:spPr/>
        <p:txBody>
          <a:bodyPr/>
          <a:lstStyle/>
          <a:p>
            <a:fld id="{98963759-E812-46D5-A5B0-BCB6F1FD026D}" type="datetimeFigureOut">
              <a:rPr lang="de-DE" smtClean="0"/>
              <a:t>15.06.2022</a:t>
            </a:fld>
            <a:endParaRPr lang="de-DE"/>
          </a:p>
        </p:txBody>
      </p:sp>
      <p:sp>
        <p:nvSpPr>
          <p:cNvPr id="5" name="Fußzeilenplatzhalter 4">
            <a:extLst>
              <a:ext uri="{FF2B5EF4-FFF2-40B4-BE49-F238E27FC236}">
                <a16:creationId xmlns:a16="http://schemas.microsoft.com/office/drawing/2014/main" id="{D9E3748E-ED20-4002-8783-4AA91F9669C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5A51F4E-85DD-4215-8726-282526E695BF}"/>
              </a:ext>
            </a:extLst>
          </p:cNvPr>
          <p:cNvSpPr>
            <a:spLocks noGrp="1"/>
          </p:cNvSpPr>
          <p:nvPr>
            <p:ph type="sldNum" sz="quarter" idx="12"/>
          </p:nvPr>
        </p:nvSpPr>
        <p:spPr/>
        <p:txBody>
          <a:bodyPr/>
          <a:lstStyle/>
          <a:p>
            <a:fld id="{AC475336-3768-486F-B467-878AE9625F29}" type="slidenum">
              <a:rPr lang="de-DE" smtClean="0"/>
              <a:t>‹Nr.›</a:t>
            </a:fld>
            <a:endParaRPr lang="de-DE"/>
          </a:p>
        </p:txBody>
      </p:sp>
    </p:spTree>
    <p:extLst>
      <p:ext uri="{BB962C8B-B14F-4D97-AF65-F5344CB8AC3E}">
        <p14:creationId xmlns:p14="http://schemas.microsoft.com/office/powerpoint/2010/main" val="5856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6A9DE83-1D4E-45CF-B5E7-2825C801ED7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B9CA2F9C-231C-4DCC-A91D-7CD467AD34A8}"/>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9E7E795-B2B3-4591-A12A-930A5A5784EA}"/>
              </a:ext>
            </a:extLst>
          </p:cNvPr>
          <p:cNvSpPr>
            <a:spLocks noGrp="1"/>
          </p:cNvSpPr>
          <p:nvPr>
            <p:ph type="dt" sz="half" idx="10"/>
          </p:nvPr>
        </p:nvSpPr>
        <p:spPr/>
        <p:txBody>
          <a:bodyPr/>
          <a:lstStyle/>
          <a:p>
            <a:fld id="{98963759-E812-46D5-A5B0-BCB6F1FD026D}" type="datetimeFigureOut">
              <a:rPr lang="de-DE" smtClean="0"/>
              <a:t>15.06.2022</a:t>
            </a:fld>
            <a:endParaRPr lang="de-DE"/>
          </a:p>
        </p:txBody>
      </p:sp>
      <p:sp>
        <p:nvSpPr>
          <p:cNvPr id="5" name="Fußzeilenplatzhalter 4">
            <a:extLst>
              <a:ext uri="{FF2B5EF4-FFF2-40B4-BE49-F238E27FC236}">
                <a16:creationId xmlns:a16="http://schemas.microsoft.com/office/drawing/2014/main" id="{7434F628-8E6A-4B3B-9ADF-648345AAE8C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A0267A9-1F44-4667-919A-52136C2E6253}"/>
              </a:ext>
            </a:extLst>
          </p:cNvPr>
          <p:cNvSpPr>
            <a:spLocks noGrp="1"/>
          </p:cNvSpPr>
          <p:nvPr>
            <p:ph type="sldNum" sz="quarter" idx="12"/>
          </p:nvPr>
        </p:nvSpPr>
        <p:spPr/>
        <p:txBody>
          <a:bodyPr/>
          <a:lstStyle/>
          <a:p>
            <a:fld id="{AC475336-3768-486F-B467-878AE9625F29}" type="slidenum">
              <a:rPr lang="de-DE" smtClean="0"/>
              <a:t>‹Nr.›</a:t>
            </a:fld>
            <a:endParaRPr lang="de-DE"/>
          </a:p>
        </p:txBody>
      </p:sp>
    </p:spTree>
    <p:extLst>
      <p:ext uri="{BB962C8B-B14F-4D97-AF65-F5344CB8AC3E}">
        <p14:creationId xmlns:p14="http://schemas.microsoft.com/office/powerpoint/2010/main" val="1471878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8083BB-AAD8-458F-A33C-643FE2C31B7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2A12904-A5FE-4121-845A-5CE7DE3B0FF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723B015-B3DE-4224-B7FC-4D7AB3AA19EF}"/>
              </a:ext>
            </a:extLst>
          </p:cNvPr>
          <p:cNvSpPr>
            <a:spLocks noGrp="1"/>
          </p:cNvSpPr>
          <p:nvPr>
            <p:ph type="dt" sz="half" idx="10"/>
          </p:nvPr>
        </p:nvSpPr>
        <p:spPr/>
        <p:txBody>
          <a:bodyPr/>
          <a:lstStyle/>
          <a:p>
            <a:fld id="{98963759-E812-46D5-A5B0-BCB6F1FD026D}" type="datetimeFigureOut">
              <a:rPr lang="de-DE" smtClean="0"/>
              <a:t>15.06.2022</a:t>
            </a:fld>
            <a:endParaRPr lang="de-DE"/>
          </a:p>
        </p:txBody>
      </p:sp>
      <p:sp>
        <p:nvSpPr>
          <p:cNvPr id="5" name="Fußzeilenplatzhalter 4">
            <a:extLst>
              <a:ext uri="{FF2B5EF4-FFF2-40B4-BE49-F238E27FC236}">
                <a16:creationId xmlns:a16="http://schemas.microsoft.com/office/drawing/2014/main" id="{9449A56F-935C-416C-98AB-2EAB01E11F5C}"/>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B0C72B8-226B-4A4D-A8C0-83C8B187C065}"/>
              </a:ext>
            </a:extLst>
          </p:cNvPr>
          <p:cNvSpPr>
            <a:spLocks noGrp="1"/>
          </p:cNvSpPr>
          <p:nvPr>
            <p:ph type="sldNum" sz="quarter" idx="12"/>
          </p:nvPr>
        </p:nvSpPr>
        <p:spPr/>
        <p:txBody>
          <a:bodyPr/>
          <a:lstStyle/>
          <a:p>
            <a:fld id="{AC475336-3768-486F-B467-878AE9625F29}" type="slidenum">
              <a:rPr lang="de-DE" smtClean="0"/>
              <a:t>‹Nr.›</a:t>
            </a:fld>
            <a:endParaRPr lang="de-DE"/>
          </a:p>
        </p:txBody>
      </p:sp>
    </p:spTree>
    <p:extLst>
      <p:ext uri="{BB962C8B-B14F-4D97-AF65-F5344CB8AC3E}">
        <p14:creationId xmlns:p14="http://schemas.microsoft.com/office/powerpoint/2010/main" val="4219478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A947CC-CF54-43F2-B583-43BEA06847A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08AF6795-193A-4030-BD70-DD69A7497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4DC73AF-88D7-4F3C-BE98-F77BDDB9D622}"/>
              </a:ext>
            </a:extLst>
          </p:cNvPr>
          <p:cNvSpPr>
            <a:spLocks noGrp="1"/>
          </p:cNvSpPr>
          <p:nvPr>
            <p:ph type="dt" sz="half" idx="10"/>
          </p:nvPr>
        </p:nvSpPr>
        <p:spPr/>
        <p:txBody>
          <a:bodyPr/>
          <a:lstStyle/>
          <a:p>
            <a:fld id="{98963759-E812-46D5-A5B0-BCB6F1FD026D}" type="datetimeFigureOut">
              <a:rPr lang="de-DE" smtClean="0"/>
              <a:t>15.06.2022</a:t>
            </a:fld>
            <a:endParaRPr lang="de-DE"/>
          </a:p>
        </p:txBody>
      </p:sp>
      <p:sp>
        <p:nvSpPr>
          <p:cNvPr id="5" name="Fußzeilenplatzhalter 4">
            <a:extLst>
              <a:ext uri="{FF2B5EF4-FFF2-40B4-BE49-F238E27FC236}">
                <a16:creationId xmlns:a16="http://schemas.microsoft.com/office/drawing/2014/main" id="{3B9EEE69-1207-432B-A820-E89047B161D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41FAC03E-2631-43AE-8D32-6A28AFA04453}"/>
              </a:ext>
            </a:extLst>
          </p:cNvPr>
          <p:cNvSpPr>
            <a:spLocks noGrp="1"/>
          </p:cNvSpPr>
          <p:nvPr>
            <p:ph type="sldNum" sz="quarter" idx="12"/>
          </p:nvPr>
        </p:nvSpPr>
        <p:spPr/>
        <p:txBody>
          <a:bodyPr/>
          <a:lstStyle/>
          <a:p>
            <a:fld id="{AC475336-3768-486F-B467-878AE9625F29}" type="slidenum">
              <a:rPr lang="de-DE" smtClean="0"/>
              <a:t>‹Nr.›</a:t>
            </a:fld>
            <a:endParaRPr lang="de-DE"/>
          </a:p>
        </p:txBody>
      </p:sp>
    </p:spTree>
    <p:extLst>
      <p:ext uri="{BB962C8B-B14F-4D97-AF65-F5344CB8AC3E}">
        <p14:creationId xmlns:p14="http://schemas.microsoft.com/office/powerpoint/2010/main" val="132294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9EB35-378B-4D0F-8E66-16ED6E78946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DE80137-F25A-464F-BCF6-60BA71FD0D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1E71A48-33B1-4CFC-929A-C9C671C5E56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692B72F-2C0F-4327-B246-528F384822A1}"/>
              </a:ext>
            </a:extLst>
          </p:cNvPr>
          <p:cNvSpPr>
            <a:spLocks noGrp="1"/>
          </p:cNvSpPr>
          <p:nvPr>
            <p:ph type="dt" sz="half" idx="10"/>
          </p:nvPr>
        </p:nvSpPr>
        <p:spPr/>
        <p:txBody>
          <a:bodyPr/>
          <a:lstStyle/>
          <a:p>
            <a:fld id="{98963759-E812-46D5-A5B0-BCB6F1FD026D}" type="datetimeFigureOut">
              <a:rPr lang="de-DE" smtClean="0"/>
              <a:t>15.06.2022</a:t>
            </a:fld>
            <a:endParaRPr lang="de-DE"/>
          </a:p>
        </p:txBody>
      </p:sp>
      <p:sp>
        <p:nvSpPr>
          <p:cNvPr id="6" name="Fußzeilenplatzhalter 5">
            <a:extLst>
              <a:ext uri="{FF2B5EF4-FFF2-40B4-BE49-F238E27FC236}">
                <a16:creationId xmlns:a16="http://schemas.microsoft.com/office/drawing/2014/main" id="{D21D60E1-5ED3-466A-BB5A-5D398F54697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D3653A1-C083-41E3-9912-B3A8AB344FB0}"/>
              </a:ext>
            </a:extLst>
          </p:cNvPr>
          <p:cNvSpPr>
            <a:spLocks noGrp="1"/>
          </p:cNvSpPr>
          <p:nvPr>
            <p:ph type="sldNum" sz="quarter" idx="12"/>
          </p:nvPr>
        </p:nvSpPr>
        <p:spPr/>
        <p:txBody>
          <a:bodyPr/>
          <a:lstStyle/>
          <a:p>
            <a:fld id="{AC475336-3768-486F-B467-878AE9625F29}" type="slidenum">
              <a:rPr lang="de-DE" smtClean="0"/>
              <a:t>‹Nr.›</a:t>
            </a:fld>
            <a:endParaRPr lang="de-DE"/>
          </a:p>
        </p:txBody>
      </p:sp>
    </p:spTree>
    <p:extLst>
      <p:ext uri="{BB962C8B-B14F-4D97-AF65-F5344CB8AC3E}">
        <p14:creationId xmlns:p14="http://schemas.microsoft.com/office/powerpoint/2010/main" val="1988579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498BB8-A869-400E-B17F-740E9629DC0F}"/>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120AEF3F-3A76-4564-9E4A-D44FBA2F0B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E1663EC1-5974-4688-99A5-FDCC392D3D6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967319DE-F8A4-42F6-8282-36008A9573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7CDFFDD7-F13D-44FC-9A63-02B0918BF9C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B1FE7ABF-9B0F-4988-BA2E-AC4ACED00CAA}"/>
              </a:ext>
            </a:extLst>
          </p:cNvPr>
          <p:cNvSpPr>
            <a:spLocks noGrp="1"/>
          </p:cNvSpPr>
          <p:nvPr>
            <p:ph type="dt" sz="half" idx="10"/>
          </p:nvPr>
        </p:nvSpPr>
        <p:spPr/>
        <p:txBody>
          <a:bodyPr/>
          <a:lstStyle/>
          <a:p>
            <a:fld id="{98963759-E812-46D5-A5B0-BCB6F1FD026D}" type="datetimeFigureOut">
              <a:rPr lang="de-DE" smtClean="0"/>
              <a:t>15.06.2022</a:t>
            </a:fld>
            <a:endParaRPr lang="de-DE"/>
          </a:p>
        </p:txBody>
      </p:sp>
      <p:sp>
        <p:nvSpPr>
          <p:cNvPr id="8" name="Fußzeilenplatzhalter 7">
            <a:extLst>
              <a:ext uri="{FF2B5EF4-FFF2-40B4-BE49-F238E27FC236}">
                <a16:creationId xmlns:a16="http://schemas.microsoft.com/office/drawing/2014/main" id="{DECD08AA-097A-45EA-825A-F9581F04D2AB}"/>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5A8B374-4D49-435A-94D5-88DC3566FF5F}"/>
              </a:ext>
            </a:extLst>
          </p:cNvPr>
          <p:cNvSpPr>
            <a:spLocks noGrp="1"/>
          </p:cNvSpPr>
          <p:nvPr>
            <p:ph type="sldNum" sz="quarter" idx="12"/>
          </p:nvPr>
        </p:nvSpPr>
        <p:spPr/>
        <p:txBody>
          <a:bodyPr/>
          <a:lstStyle/>
          <a:p>
            <a:fld id="{AC475336-3768-486F-B467-878AE9625F29}" type="slidenum">
              <a:rPr lang="de-DE" smtClean="0"/>
              <a:t>‹Nr.›</a:t>
            </a:fld>
            <a:endParaRPr lang="de-DE"/>
          </a:p>
        </p:txBody>
      </p:sp>
    </p:spTree>
    <p:extLst>
      <p:ext uri="{BB962C8B-B14F-4D97-AF65-F5344CB8AC3E}">
        <p14:creationId xmlns:p14="http://schemas.microsoft.com/office/powerpoint/2010/main" val="407705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24CD9-15AC-4642-BACE-9CA87DBA64D9}"/>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08369824-7EC1-4C7A-A083-81B9552579AC}"/>
              </a:ext>
            </a:extLst>
          </p:cNvPr>
          <p:cNvSpPr>
            <a:spLocks noGrp="1"/>
          </p:cNvSpPr>
          <p:nvPr>
            <p:ph type="dt" sz="half" idx="10"/>
          </p:nvPr>
        </p:nvSpPr>
        <p:spPr/>
        <p:txBody>
          <a:bodyPr/>
          <a:lstStyle/>
          <a:p>
            <a:fld id="{98963759-E812-46D5-A5B0-BCB6F1FD026D}" type="datetimeFigureOut">
              <a:rPr lang="de-DE" smtClean="0"/>
              <a:t>15.06.2022</a:t>
            </a:fld>
            <a:endParaRPr lang="de-DE"/>
          </a:p>
        </p:txBody>
      </p:sp>
      <p:sp>
        <p:nvSpPr>
          <p:cNvPr id="4" name="Fußzeilenplatzhalter 3">
            <a:extLst>
              <a:ext uri="{FF2B5EF4-FFF2-40B4-BE49-F238E27FC236}">
                <a16:creationId xmlns:a16="http://schemas.microsoft.com/office/drawing/2014/main" id="{C12206A3-3CBD-45D5-A1CE-3349D61C3662}"/>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77D8A822-5557-4BAD-9218-14BE6C2D2D27}"/>
              </a:ext>
            </a:extLst>
          </p:cNvPr>
          <p:cNvSpPr>
            <a:spLocks noGrp="1"/>
          </p:cNvSpPr>
          <p:nvPr>
            <p:ph type="sldNum" sz="quarter" idx="12"/>
          </p:nvPr>
        </p:nvSpPr>
        <p:spPr/>
        <p:txBody>
          <a:bodyPr/>
          <a:lstStyle/>
          <a:p>
            <a:fld id="{AC475336-3768-486F-B467-878AE9625F29}" type="slidenum">
              <a:rPr lang="de-DE" smtClean="0"/>
              <a:t>‹Nr.›</a:t>
            </a:fld>
            <a:endParaRPr lang="de-DE"/>
          </a:p>
        </p:txBody>
      </p:sp>
    </p:spTree>
    <p:extLst>
      <p:ext uri="{BB962C8B-B14F-4D97-AF65-F5344CB8AC3E}">
        <p14:creationId xmlns:p14="http://schemas.microsoft.com/office/powerpoint/2010/main" val="10559586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1246B56-3C87-46E5-A14D-16AA35EC0E41}"/>
              </a:ext>
            </a:extLst>
          </p:cNvPr>
          <p:cNvSpPr>
            <a:spLocks noGrp="1"/>
          </p:cNvSpPr>
          <p:nvPr>
            <p:ph type="dt" sz="half" idx="10"/>
          </p:nvPr>
        </p:nvSpPr>
        <p:spPr/>
        <p:txBody>
          <a:bodyPr/>
          <a:lstStyle/>
          <a:p>
            <a:fld id="{98963759-E812-46D5-A5B0-BCB6F1FD026D}" type="datetimeFigureOut">
              <a:rPr lang="de-DE" smtClean="0"/>
              <a:t>15.06.2022</a:t>
            </a:fld>
            <a:endParaRPr lang="de-DE"/>
          </a:p>
        </p:txBody>
      </p:sp>
      <p:sp>
        <p:nvSpPr>
          <p:cNvPr id="3" name="Fußzeilenplatzhalter 2">
            <a:extLst>
              <a:ext uri="{FF2B5EF4-FFF2-40B4-BE49-F238E27FC236}">
                <a16:creationId xmlns:a16="http://schemas.microsoft.com/office/drawing/2014/main" id="{ED77BC2A-C6EA-4789-B398-BBAF2C7E15C9}"/>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83982BAE-C69E-409A-AA9E-143C6A91DE6E}"/>
              </a:ext>
            </a:extLst>
          </p:cNvPr>
          <p:cNvSpPr>
            <a:spLocks noGrp="1"/>
          </p:cNvSpPr>
          <p:nvPr>
            <p:ph type="sldNum" sz="quarter" idx="12"/>
          </p:nvPr>
        </p:nvSpPr>
        <p:spPr/>
        <p:txBody>
          <a:bodyPr/>
          <a:lstStyle/>
          <a:p>
            <a:fld id="{AC475336-3768-486F-B467-878AE9625F29}" type="slidenum">
              <a:rPr lang="de-DE" smtClean="0"/>
              <a:t>‹Nr.›</a:t>
            </a:fld>
            <a:endParaRPr lang="de-DE"/>
          </a:p>
        </p:txBody>
      </p:sp>
    </p:spTree>
    <p:extLst>
      <p:ext uri="{BB962C8B-B14F-4D97-AF65-F5344CB8AC3E}">
        <p14:creationId xmlns:p14="http://schemas.microsoft.com/office/powerpoint/2010/main" val="145605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31E308-F976-472E-A4B0-FF019934056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DDD3474C-D45E-4C98-B355-C83CED693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2AC7EF5-9DB0-4D48-9168-09CBFF0675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7F0CF9A-4FAE-456E-8E39-EF8371EEDEB8}"/>
              </a:ext>
            </a:extLst>
          </p:cNvPr>
          <p:cNvSpPr>
            <a:spLocks noGrp="1"/>
          </p:cNvSpPr>
          <p:nvPr>
            <p:ph type="dt" sz="half" idx="10"/>
          </p:nvPr>
        </p:nvSpPr>
        <p:spPr/>
        <p:txBody>
          <a:bodyPr/>
          <a:lstStyle/>
          <a:p>
            <a:fld id="{98963759-E812-46D5-A5B0-BCB6F1FD026D}" type="datetimeFigureOut">
              <a:rPr lang="de-DE" smtClean="0"/>
              <a:t>15.06.2022</a:t>
            </a:fld>
            <a:endParaRPr lang="de-DE"/>
          </a:p>
        </p:txBody>
      </p:sp>
      <p:sp>
        <p:nvSpPr>
          <p:cNvPr id="6" name="Fußzeilenplatzhalter 5">
            <a:extLst>
              <a:ext uri="{FF2B5EF4-FFF2-40B4-BE49-F238E27FC236}">
                <a16:creationId xmlns:a16="http://schemas.microsoft.com/office/drawing/2014/main" id="{3DC693BF-5E7E-42A2-9E38-6E1F8EBA449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287A013C-E2A3-42E4-8885-465E41C6397E}"/>
              </a:ext>
            </a:extLst>
          </p:cNvPr>
          <p:cNvSpPr>
            <a:spLocks noGrp="1"/>
          </p:cNvSpPr>
          <p:nvPr>
            <p:ph type="sldNum" sz="quarter" idx="12"/>
          </p:nvPr>
        </p:nvSpPr>
        <p:spPr/>
        <p:txBody>
          <a:bodyPr/>
          <a:lstStyle/>
          <a:p>
            <a:fld id="{AC475336-3768-486F-B467-878AE9625F29}" type="slidenum">
              <a:rPr lang="de-DE" smtClean="0"/>
              <a:t>‹Nr.›</a:t>
            </a:fld>
            <a:endParaRPr lang="de-DE"/>
          </a:p>
        </p:txBody>
      </p:sp>
    </p:spTree>
    <p:extLst>
      <p:ext uri="{BB962C8B-B14F-4D97-AF65-F5344CB8AC3E}">
        <p14:creationId xmlns:p14="http://schemas.microsoft.com/office/powerpoint/2010/main" val="2190726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93102-C288-4D61-994A-19A0C9CF86FF}"/>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852E9B5D-A518-448B-8669-E575C2014B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2B388BB0-C4F6-4C99-BC50-A510BCC22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0931F87-97AD-478B-B2EF-D90B69756BAC}"/>
              </a:ext>
            </a:extLst>
          </p:cNvPr>
          <p:cNvSpPr>
            <a:spLocks noGrp="1"/>
          </p:cNvSpPr>
          <p:nvPr>
            <p:ph type="dt" sz="half" idx="10"/>
          </p:nvPr>
        </p:nvSpPr>
        <p:spPr/>
        <p:txBody>
          <a:bodyPr/>
          <a:lstStyle/>
          <a:p>
            <a:fld id="{98963759-E812-46D5-A5B0-BCB6F1FD026D}" type="datetimeFigureOut">
              <a:rPr lang="de-DE" smtClean="0"/>
              <a:t>15.06.2022</a:t>
            </a:fld>
            <a:endParaRPr lang="de-DE"/>
          </a:p>
        </p:txBody>
      </p:sp>
      <p:sp>
        <p:nvSpPr>
          <p:cNvPr id="6" name="Fußzeilenplatzhalter 5">
            <a:extLst>
              <a:ext uri="{FF2B5EF4-FFF2-40B4-BE49-F238E27FC236}">
                <a16:creationId xmlns:a16="http://schemas.microsoft.com/office/drawing/2014/main" id="{D3255660-C6F8-4225-9D59-EE7D24DF0F6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4A12226-9F4D-45C4-AC91-735F07194044}"/>
              </a:ext>
            </a:extLst>
          </p:cNvPr>
          <p:cNvSpPr>
            <a:spLocks noGrp="1"/>
          </p:cNvSpPr>
          <p:nvPr>
            <p:ph type="sldNum" sz="quarter" idx="12"/>
          </p:nvPr>
        </p:nvSpPr>
        <p:spPr/>
        <p:txBody>
          <a:bodyPr/>
          <a:lstStyle/>
          <a:p>
            <a:fld id="{AC475336-3768-486F-B467-878AE9625F29}" type="slidenum">
              <a:rPr lang="de-DE" smtClean="0"/>
              <a:t>‹Nr.›</a:t>
            </a:fld>
            <a:endParaRPr lang="de-DE"/>
          </a:p>
        </p:txBody>
      </p:sp>
    </p:spTree>
    <p:extLst>
      <p:ext uri="{BB962C8B-B14F-4D97-AF65-F5344CB8AC3E}">
        <p14:creationId xmlns:p14="http://schemas.microsoft.com/office/powerpoint/2010/main" val="549847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F55643A-87C8-4125-A396-87041853D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73DC62A-746E-4439-BCE8-310DFBAF24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261B402-EE22-42B8-BB12-CA3199E54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963759-E812-46D5-A5B0-BCB6F1FD026D}" type="datetimeFigureOut">
              <a:rPr lang="de-DE" smtClean="0"/>
              <a:t>15.06.2022</a:t>
            </a:fld>
            <a:endParaRPr lang="de-DE"/>
          </a:p>
        </p:txBody>
      </p:sp>
      <p:sp>
        <p:nvSpPr>
          <p:cNvPr id="5" name="Fußzeilenplatzhalter 4">
            <a:extLst>
              <a:ext uri="{FF2B5EF4-FFF2-40B4-BE49-F238E27FC236}">
                <a16:creationId xmlns:a16="http://schemas.microsoft.com/office/drawing/2014/main" id="{9D22045C-C3FF-4F5B-80BE-E33E36A447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C6E7837E-1F6C-4E7C-9633-6A504CA11E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475336-3768-486F-B467-878AE9625F29}" type="slidenum">
              <a:rPr lang="de-DE" smtClean="0"/>
              <a:t>‹Nr.›</a:t>
            </a:fld>
            <a:endParaRPr lang="de-DE"/>
          </a:p>
        </p:txBody>
      </p:sp>
    </p:spTree>
    <p:extLst>
      <p:ext uri="{BB962C8B-B14F-4D97-AF65-F5344CB8AC3E}">
        <p14:creationId xmlns:p14="http://schemas.microsoft.com/office/powerpoint/2010/main" val="2228300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2AC08A-DE04-45AD-9054-8411B0668B5F}"/>
              </a:ext>
            </a:extLst>
          </p:cNvPr>
          <p:cNvSpPr>
            <a:spLocks noGrp="1"/>
          </p:cNvSpPr>
          <p:nvPr>
            <p:ph type="ctrTitle"/>
          </p:nvPr>
        </p:nvSpPr>
        <p:spPr>
          <a:xfrm>
            <a:off x="1384298" y="93285"/>
            <a:ext cx="9144000" cy="2387600"/>
          </a:xfrm>
        </p:spPr>
        <p:txBody>
          <a:bodyPr>
            <a:normAutofit/>
          </a:bodyPr>
          <a:lstStyle/>
          <a:p>
            <a:r>
              <a:rPr lang="de-DE" sz="9600" dirty="0">
                <a:latin typeface="Blackadder ITC" panose="04020505051007020D02" pitchFamily="82" charset="0"/>
              </a:rPr>
              <a:t>Spanien</a:t>
            </a:r>
          </a:p>
        </p:txBody>
      </p:sp>
      <p:pic>
        <p:nvPicPr>
          <p:cNvPr id="4" name="Grafik 3">
            <a:extLst>
              <a:ext uri="{FF2B5EF4-FFF2-40B4-BE49-F238E27FC236}">
                <a16:creationId xmlns:a16="http://schemas.microsoft.com/office/drawing/2014/main" id="{4B3FF338-95B3-46EE-9A3A-2AA0E5FB0F61}"/>
              </a:ext>
            </a:extLst>
          </p:cNvPr>
          <p:cNvPicPr>
            <a:picLocks noChangeAspect="1"/>
          </p:cNvPicPr>
          <p:nvPr/>
        </p:nvPicPr>
        <p:blipFill>
          <a:blip r:embed="rId2"/>
          <a:stretch>
            <a:fillRect/>
          </a:stretch>
        </p:blipFill>
        <p:spPr>
          <a:xfrm>
            <a:off x="2956770" y="2362201"/>
            <a:ext cx="6278455" cy="4181852"/>
          </a:xfrm>
          <a:prstGeom prst="rect">
            <a:avLst/>
          </a:prstGeom>
        </p:spPr>
      </p:pic>
    </p:spTree>
    <p:extLst>
      <p:ext uri="{BB962C8B-B14F-4D97-AF65-F5344CB8AC3E}">
        <p14:creationId xmlns:p14="http://schemas.microsoft.com/office/powerpoint/2010/main" val="257119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0DF32-8D32-471F-9C5D-BE684E90B628}"/>
              </a:ext>
            </a:extLst>
          </p:cNvPr>
          <p:cNvSpPr>
            <a:spLocks noGrp="1"/>
          </p:cNvSpPr>
          <p:nvPr>
            <p:ph type="title"/>
          </p:nvPr>
        </p:nvSpPr>
        <p:spPr>
          <a:xfrm>
            <a:off x="838200" y="390525"/>
            <a:ext cx="10515600" cy="1325563"/>
          </a:xfrm>
        </p:spPr>
        <p:txBody>
          <a:bodyPr/>
          <a:lstStyle/>
          <a:p>
            <a:pPr algn="ctr"/>
            <a:r>
              <a:rPr lang="de-DE" b="1" i="1" u="sng" dirty="0"/>
              <a:t>Information</a:t>
            </a:r>
          </a:p>
        </p:txBody>
      </p:sp>
      <p:sp>
        <p:nvSpPr>
          <p:cNvPr id="3" name="Inhaltsplatzhalter 2">
            <a:extLst>
              <a:ext uri="{FF2B5EF4-FFF2-40B4-BE49-F238E27FC236}">
                <a16:creationId xmlns:a16="http://schemas.microsoft.com/office/drawing/2014/main" id="{CDA3F8C3-75B9-442D-833D-91BC62B427BC}"/>
              </a:ext>
            </a:extLst>
          </p:cNvPr>
          <p:cNvSpPr>
            <a:spLocks noGrp="1"/>
          </p:cNvSpPr>
          <p:nvPr>
            <p:ph idx="1"/>
          </p:nvPr>
        </p:nvSpPr>
        <p:spPr>
          <a:xfrm>
            <a:off x="838200" y="1825625"/>
            <a:ext cx="4988705" cy="4351338"/>
          </a:xfrm>
        </p:spPr>
        <p:txBody>
          <a:bodyPr>
            <a:normAutofit fontScale="92500" lnSpcReduction="20000"/>
          </a:bodyPr>
          <a:lstStyle/>
          <a:p>
            <a:pPr marL="0" indent="0">
              <a:buNone/>
            </a:pPr>
            <a:r>
              <a:rPr lang="de-DE" dirty="0">
                <a:latin typeface="Bodoni MT" panose="02070603080606020203" pitchFamily="18" charset="0"/>
              </a:rPr>
              <a:t>Hauptstadt: Madrid</a:t>
            </a:r>
          </a:p>
          <a:p>
            <a:pPr marL="0" indent="0">
              <a:buNone/>
            </a:pPr>
            <a:r>
              <a:rPr lang="de-DE" dirty="0">
                <a:latin typeface="Bodoni MT" panose="02070603080606020203" pitchFamily="18" charset="0"/>
              </a:rPr>
              <a:t>Sprache: Spanisch</a:t>
            </a:r>
          </a:p>
          <a:p>
            <a:pPr marL="0" indent="0">
              <a:buNone/>
            </a:pPr>
            <a:r>
              <a:rPr lang="de-DE" dirty="0">
                <a:latin typeface="Bodoni MT" panose="02070603080606020203" pitchFamily="18" charset="0"/>
              </a:rPr>
              <a:t>Größe/Fläche: 505.970 km²</a:t>
            </a:r>
          </a:p>
          <a:p>
            <a:pPr marL="0" indent="0">
              <a:buNone/>
            </a:pPr>
            <a:r>
              <a:rPr lang="de-DE" dirty="0">
                <a:latin typeface="Bodoni MT" panose="02070603080606020203" pitchFamily="18" charset="0"/>
              </a:rPr>
              <a:t>Einwohner: 47,1 Millionen</a:t>
            </a:r>
          </a:p>
          <a:p>
            <a:pPr marL="0" indent="0">
              <a:buNone/>
            </a:pPr>
            <a:r>
              <a:rPr lang="de-DE" dirty="0">
                <a:latin typeface="Bodoni MT" panose="02070603080606020203" pitchFamily="18" charset="0"/>
              </a:rPr>
              <a:t>Gründung: 1936/39 (Diktatur) – 1978 (Parlamentarische Monarchie)</a:t>
            </a:r>
          </a:p>
          <a:p>
            <a:pPr marL="0" indent="0">
              <a:buNone/>
            </a:pPr>
            <a:r>
              <a:rPr lang="de-DE" dirty="0">
                <a:latin typeface="Bodoni MT" panose="02070603080606020203" pitchFamily="18" charset="0"/>
              </a:rPr>
              <a:t>Nachbarländer: Portugal, Andorra, Frankreich</a:t>
            </a:r>
          </a:p>
          <a:p>
            <a:pPr marL="0" indent="0">
              <a:buNone/>
            </a:pPr>
            <a:r>
              <a:rPr lang="de-DE" dirty="0">
                <a:latin typeface="Bodoni MT" panose="02070603080606020203" pitchFamily="18" charset="0"/>
              </a:rPr>
              <a:t>Kennzeichen: E</a:t>
            </a:r>
          </a:p>
          <a:p>
            <a:pPr marL="0" indent="0">
              <a:buNone/>
            </a:pPr>
            <a:r>
              <a:rPr lang="de-DE" dirty="0">
                <a:latin typeface="Bodoni MT" panose="02070603080606020203" pitchFamily="18" charset="0"/>
              </a:rPr>
              <a:t>Nationalfeiertag: 12. Oktober</a:t>
            </a:r>
          </a:p>
        </p:txBody>
      </p:sp>
      <p:pic>
        <p:nvPicPr>
          <p:cNvPr id="5" name="Grafik 4">
            <a:extLst>
              <a:ext uri="{FF2B5EF4-FFF2-40B4-BE49-F238E27FC236}">
                <a16:creationId xmlns:a16="http://schemas.microsoft.com/office/drawing/2014/main" id="{5634BCDE-14AE-4EB8-A8D5-9C440AEC5F67}"/>
              </a:ext>
            </a:extLst>
          </p:cNvPr>
          <p:cNvPicPr>
            <a:picLocks noChangeAspect="1"/>
          </p:cNvPicPr>
          <p:nvPr/>
        </p:nvPicPr>
        <p:blipFill>
          <a:blip r:embed="rId2"/>
          <a:stretch>
            <a:fillRect/>
          </a:stretch>
        </p:blipFill>
        <p:spPr>
          <a:xfrm>
            <a:off x="6603999" y="2049463"/>
            <a:ext cx="4988705" cy="3903662"/>
          </a:xfrm>
          <a:prstGeom prst="rect">
            <a:avLst/>
          </a:prstGeom>
        </p:spPr>
      </p:pic>
    </p:spTree>
    <p:extLst>
      <p:ext uri="{BB962C8B-B14F-4D97-AF65-F5344CB8AC3E}">
        <p14:creationId xmlns:p14="http://schemas.microsoft.com/office/powerpoint/2010/main" val="802797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3">
                                            <p:txEl>
                                              <p:pRg st="7" end="7"/>
                                            </p:txEl>
                                          </p:spTgt>
                                        </p:tgtEl>
                                        <p:attrNameLst>
                                          <p:attrName>style.visibility</p:attrName>
                                        </p:attrNameLst>
                                      </p:cBhvr>
                                      <p:to>
                                        <p:strVal val="visible"/>
                                      </p:to>
                                    </p:set>
                                    <p:anim calcmode="lin" valueType="num">
                                      <p:cBhvr additive="base">
                                        <p:cTn id="5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6" presetClass="entr" presetSubtype="16" fill="hold" nodeType="click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circle(in)">
                                      <p:cBhvr>
                                        <p:cTn id="6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60941D-0D97-4ADC-AF2C-71F49C9C61F0}"/>
              </a:ext>
            </a:extLst>
          </p:cNvPr>
          <p:cNvSpPr>
            <a:spLocks noGrp="1"/>
          </p:cNvSpPr>
          <p:nvPr>
            <p:ph type="title"/>
          </p:nvPr>
        </p:nvSpPr>
        <p:spPr/>
        <p:txBody>
          <a:bodyPr/>
          <a:lstStyle/>
          <a:p>
            <a:pPr algn="ctr"/>
            <a:r>
              <a:rPr lang="de-DE" b="1" i="1" u="sng" dirty="0"/>
              <a:t>Information</a:t>
            </a:r>
          </a:p>
        </p:txBody>
      </p:sp>
      <p:sp>
        <p:nvSpPr>
          <p:cNvPr id="3" name="Inhaltsplatzhalter 2">
            <a:extLst>
              <a:ext uri="{FF2B5EF4-FFF2-40B4-BE49-F238E27FC236}">
                <a16:creationId xmlns:a16="http://schemas.microsoft.com/office/drawing/2014/main" id="{BC668333-4A92-4E59-904F-A0561730FB5D}"/>
              </a:ext>
            </a:extLst>
          </p:cNvPr>
          <p:cNvSpPr>
            <a:spLocks noGrp="1"/>
          </p:cNvSpPr>
          <p:nvPr>
            <p:ph idx="1"/>
          </p:nvPr>
        </p:nvSpPr>
        <p:spPr/>
        <p:txBody>
          <a:bodyPr/>
          <a:lstStyle/>
          <a:p>
            <a:pPr marL="0" indent="0">
              <a:buNone/>
            </a:pPr>
            <a:r>
              <a:rPr lang="de-DE" sz="3200" dirty="0">
                <a:latin typeface="Bodoni MT" panose="02070603080606020203" pitchFamily="18" charset="0"/>
              </a:rPr>
              <a:t>Nationalhymne: </a:t>
            </a:r>
            <a:r>
              <a:rPr lang="de-DE" sz="3200" dirty="0" err="1">
                <a:latin typeface="Bodoni MT" panose="02070603080606020203" pitchFamily="18" charset="0"/>
              </a:rPr>
              <a:t>Marcha</a:t>
            </a:r>
            <a:r>
              <a:rPr lang="de-DE" sz="3200" dirty="0">
                <a:latin typeface="Bodoni MT" panose="02070603080606020203" pitchFamily="18" charset="0"/>
              </a:rPr>
              <a:t> Real</a:t>
            </a:r>
          </a:p>
          <a:p>
            <a:pPr marL="0" indent="0">
              <a:buNone/>
            </a:pPr>
            <a:r>
              <a:rPr lang="de-DE" sz="3200" dirty="0">
                <a:latin typeface="Bodoni MT" panose="02070603080606020203" pitchFamily="18" charset="0"/>
              </a:rPr>
              <a:t>Währung: Euro</a:t>
            </a:r>
          </a:p>
          <a:p>
            <a:pPr marL="0" indent="0">
              <a:buNone/>
            </a:pPr>
            <a:r>
              <a:rPr lang="de-DE" sz="3200" dirty="0">
                <a:latin typeface="Bodoni MT" panose="02070603080606020203" pitchFamily="18" charset="0"/>
              </a:rPr>
              <a:t>Höchster Berg: Pico del </a:t>
            </a:r>
            <a:r>
              <a:rPr lang="de-DE" sz="3200" dirty="0" err="1">
                <a:latin typeface="Bodoni MT" panose="02070603080606020203" pitchFamily="18" charset="0"/>
              </a:rPr>
              <a:t>Teide</a:t>
            </a:r>
            <a:r>
              <a:rPr lang="de-DE" sz="3200" dirty="0">
                <a:latin typeface="Bodoni MT" panose="02070603080606020203" pitchFamily="18" charset="0"/>
              </a:rPr>
              <a:t> (3.718 m)</a:t>
            </a:r>
          </a:p>
          <a:p>
            <a:pPr marL="0" indent="0">
              <a:buNone/>
            </a:pPr>
            <a:r>
              <a:rPr lang="de-DE" sz="3200" dirty="0">
                <a:latin typeface="Bodoni MT" panose="02070603080606020203" pitchFamily="18" charset="0"/>
              </a:rPr>
              <a:t>Längster Fluss: Ebro (85.362 km²)</a:t>
            </a:r>
          </a:p>
          <a:p>
            <a:pPr marL="0" indent="0">
              <a:buNone/>
            </a:pPr>
            <a:r>
              <a:rPr lang="de-DE" sz="3200" dirty="0">
                <a:latin typeface="Bodoni MT" panose="02070603080606020203" pitchFamily="18" charset="0"/>
              </a:rPr>
              <a:t>Wo liegt Spanien: In Südwesten Europa</a:t>
            </a:r>
          </a:p>
          <a:p>
            <a:pPr marL="0" indent="0">
              <a:buNone/>
            </a:pPr>
            <a:endParaRPr lang="de-DE" dirty="0"/>
          </a:p>
        </p:txBody>
      </p:sp>
      <p:pic>
        <p:nvPicPr>
          <p:cNvPr id="4" name="Grafik 3">
            <a:extLst>
              <a:ext uri="{FF2B5EF4-FFF2-40B4-BE49-F238E27FC236}">
                <a16:creationId xmlns:a16="http://schemas.microsoft.com/office/drawing/2014/main" id="{9998BEF8-6D94-4A91-A202-02291B70E8F3}"/>
              </a:ext>
            </a:extLst>
          </p:cNvPr>
          <p:cNvPicPr>
            <a:picLocks noChangeAspect="1"/>
          </p:cNvPicPr>
          <p:nvPr/>
        </p:nvPicPr>
        <p:blipFill>
          <a:blip r:embed="rId2"/>
          <a:stretch>
            <a:fillRect/>
          </a:stretch>
        </p:blipFill>
        <p:spPr>
          <a:xfrm>
            <a:off x="7938962" y="1775619"/>
            <a:ext cx="3693865" cy="3911600"/>
          </a:xfrm>
          <a:prstGeom prst="rect">
            <a:avLst/>
          </a:prstGeom>
        </p:spPr>
      </p:pic>
    </p:spTree>
    <p:extLst>
      <p:ext uri="{BB962C8B-B14F-4D97-AF65-F5344CB8AC3E}">
        <p14:creationId xmlns:p14="http://schemas.microsoft.com/office/powerpoint/2010/main" val="36489687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2000"/>
                                        <p:tgtEl>
                                          <p:spTgt spid="4"/>
                                        </p:tgtEl>
                                      </p:cBhvr>
                                    </p:animEffect>
                                    <p:anim calcmode="lin" valueType="num">
                                      <p:cBhvr>
                                        <p:cTn id="43" dur="2000" fill="hold"/>
                                        <p:tgtEl>
                                          <p:spTgt spid="4"/>
                                        </p:tgtEl>
                                        <p:attrNameLst>
                                          <p:attrName>ppt_w</p:attrName>
                                        </p:attrNameLst>
                                      </p:cBhvr>
                                      <p:tavLst>
                                        <p:tav tm="0" fmla="#ppt_w*sin(2.5*pi*$)">
                                          <p:val>
                                            <p:fltVal val="0"/>
                                          </p:val>
                                        </p:tav>
                                        <p:tav tm="100000">
                                          <p:val>
                                            <p:fltVal val="1"/>
                                          </p:val>
                                        </p:tav>
                                      </p:tavLst>
                                    </p:anim>
                                    <p:anim calcmode="lin" valueType="num">
                                      <p:cBhvr>
                                        <p:cTn id="4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1DB063-220F-448C-BD25-599BCB66D770}"/>
              </a:ext>
            </a:extLst>
          </p:cNvPr>
          <p:cNvSpPr>
            <a:spLocks noGrp="1"/>
          </p:cNvSpPr>
          <p:nvPr>
            <p:ph type="title"/>
          </p:nvPr>
        </p:nvSpPr>
        <p:spPr/>
        <p:txBody>
          <a:bodyPr/>
          <a:lstStyle/>
          <a:p>
            <a:pPr algn="ctr"/>
            <a:r>
              <a:rPr lang="de-DE" b="1" i="1" u="sng" dirty="0"/>
              <a:t>Information</a:t>
            </a:r>
          </a:p>
        </p:txBody>
      </p:sp>
      <p:sp>
        <p:nvSpPr>
          <p:cNvPr id="3" name="Inhaltsplatzhalter 2">
            <a:extLst>
              <a:ext uri="{FF2B5EF4-FFF2-40B4-BE49-F238E27FC236}">
                <a16:creationId xmlns:a16="http://schemas.microsoft.com/office/drawing/2014/main" id="{7D54A48E-3EC7-45D4-A4DD-2099B6E080B4}"/>
              </a:ext>
            </a:extLst>
          </p:cNvPr>
          <p:cNvSpPr>
            <a:spLocks noGrp="1"/>
          </p:cNvSpPr>
          <p:nvPr>
            <p:ph idx="1"/>
          </p:nvPr>
        </p:nvSpPr>
        <p:spPr>
          <a:xfrm>
            <a:off x="838200" y="1825625"/>
            <a:ext cx="5130800" cy="4351338"/>
          </a:xfrm>
        </p:spPr>
        <p:txBody>
          <a:bodyPr>
            <a:normAutofit fontScale="92500" lnSpcReduction="20000"/>
          </a:bodyPr>
          <a:lstStyle/>
          <a:p>
            <a:pPr marL="0" indent="0">
              <a:buNone/>
            </a:pPr>
            <a:r>
              <a:rPr lang="de-DE" b="1" i="1" u="sng" dirty="0"/>
              <a:t>Besonderheiten:</a:t>
            </a:r>
          </a:p>
          <a:p>
            <a:pPr marL="0" indent="0">
              <a:buNone/>
            </a:pPr>
            <a:r>
              <a:rPr lang="de-DE" u="sng" dirty="0"/>
              <a:t>Fußball-Weltmeister</a:t>
            </a:r>
            <a:r>
              <a:rPr lang="de-DE" dirty="0"/>
              <a:t>: </a:t>
            </a:r>
            <a:r>
              <a:rPr lang="de-DE" b="1" i="1" dirty="0"/>
              <a:t>1964, 2008, 2010, 2012</a:t>
            </a:r>
          </a:p>
          <a:p>
            <a:pPr marL="0" indent="0">
              <a:buNone/>
            </a:pPr>
            <a:endParaRPr lang="de-DE" dirty="0"/>
          </a:p>
          <a:p>
            <a:pPr marL="0" indent="0">
              <a:buNone/>
            </a:pPr>
            <a:r>
              <a:rPr lang="de-DE" u="sng" dirty="0"/>
              <a:t>Bundesländer</a:t>
            </a:r>
            <a:r>
              <a:rPr lang="de-DE" dirty="0"/>
              <a:t>: </a:t>
            </a:r>
          </a:p>
          <a:p>
            <a:pPr marL="0" indent="0">
              <a:buNone/>
            </a:pPr>
            <a:r>
              <a:rPr lang="de-DE" b="1" i="1" dirty="0" err="1"/>
              <a:t>Andalucía</a:t>
            </a:r>
            <a:r>
              <a:rPr lang="de-DE" b="1" i="1" dirty="0"/>
              <a:t>, Aragón, </a:t>
            </a:r>
            <a:r>
              <a:rPr lang="de-DE" b="1" i="1" dirty="0" err="1"/>
              <a:t>Asturies</a:t>
            </a:r>
            <a:r>
              <a:rPr lang="de-DE" b="1" i="1" dirty="0"/>
              <a:t>, Illes </a:t>
            </a:r>
            <a:r>
              <a:rPr lang="de-DE" b="1" i="1" dirty="0" err="1"/>
              <a:t>Balears</a:t>
            </a:r>
            <a:r>
              <a:rPr lang="de-DE" b="1" i="1" dirty="0"/>
              <a:t>, </a:t>
            </a:r>
            <a:r>
              <a:rPr lang="de-DE" b="1" i="1" dirty="0" err="1"/>
              <a:t>Euskal</a:t>
            </a:r>
            <a:r>
              <a:rPr lang="de-DE" b="1" i="1" dirty="0"/>
              <a:t> </a:t>
            </a:r>
            <a:r>
              <a:rPr lang="de-DE" b="1" i="1" dirty="0" err="1"/>
              <a:t>Autonomia</a:t>
            </a:r>
            <a:r>
              <a:rPr lang="de-DE" b="1" i="1" dirty="0"/>
              <a:t> </a:t>
            </a:r>
            <a:r>
              <a:rPr lang="de-DE" b="1" i="1" dirty="0" err="1"/>
              <a:t>Erkidegoa</a:t>
            </a:r>
            <a:r>
              <a:rPr lang="de-DE" b="1" i="1" dirty="0"/>
              <a:t>, Canarias, </a:t>
            </a:r>
            <a:r>
              <a:rPr lang="de-DE" b="1" i="1" dirty="0" err="1"/>
              <a:t>Cantabria</a:t>
            </a:r>
            <a:r>
              <a:rPr lang="de-DE" b="1" i="1" dirty="0"/>
              <a:t>, Castilla-La Mancha, Castilla y León, Catalunya, Extremadura, </a:t>
            </a:r>
            <a:r>
              <a:rPr lang="de-DE" b="1" i="1" dirty="0" err="1"/>
              <a:t>Galicia</a:t>
            </a:r>
            <a:r>
              <a:rPr lang="de-DE" b="1" i="1" dirty="0"/>
              <a:t>, </a:t>
            </a:r>
            <a:r>
              <a:rPr lang="de-DE" b="1" i="1" dirty="0" err="1"/>
              <a:t>Comunidad</a:t>
            </a:r>
            <a:r>
              <a:rPr lang="de-DE" b="1" i="1" dirty="0"/>
              <a:t> de Madrid, Murcia, Navarra, La Rioja, </a:t>
            </a:r>
            <a:r>
              <a:rPr lang="de-DE" b="1" i="1" dirty="0" err="1"/>
              <a:t>Comunidad</a:t>
            </a:r>
            <a:r>
              <a:rPr lang="de-DE" b="1" i="1" dirty="0"/>
              <a:t> </a:t>
            </a:r>
            <a:r>
              <a:rPr lang="de-DE" b="1" i="1" dirty="0" err="1"/>
              <a:t>Valenciana</a:t>
            </a:r>
            <a:r>
              <a:rPr lang="de-DE" b="1" i="1" dirty="0"/>
              <a:t>, Ceuta, Melilla</a:t>
            </a:r>
          </a:p>
          <a:p>
            <a:pPr marL="0" indent="0">
              <a:buNone/>
            </a:pPr>
            <a:endParaRPr lang="de-DE" dirty="0"/>
          </a:p>
        </p:txBody>
      </p:sp>
      <p:pic>
        <p:nvPicPr>
          <p:cNvPr id="4" name="Grafik 3">
            <a:extLst>
              <a:ext uri="{FF2B5EF4-FFF2-40B4-BE49-F238E27FC236}">
                <a16:creationId xmlns:a16="http://schemas.microsoft.com/office/drawing/2014/main" id="{3B0DE0AB-4A92-4876-84B6-39CA52EF7EDA}"/>
              </a:ext>
            </a:extLst>
          </p:cNvPr>
          <p:cNvPicPr>
            <a:picLocks noChangeAspect="1"/>
          </p:cNvPicPr>
          <p:nvPr/>
        </p:nvPicPr>
        <p:blipFill>
          <a:blip r:embed="rId2"/>
          <a:stretch>
            <a:fillRect/>
          </a:stretch>
        </p:blipFill>
        <p:spPr>
          <a:xfrm>
            <a:off x="6794502" y="2065337"/>
            <a:ext cx="4559298" cy="3519778"/>
          </a:xfrm>
          <a:prstGeom prst="rect">
            <a:avLst/>
          </a:prstGeom>
        </p:spPr>
      </p:pic>
    </p:spTree>
    <p:extLst>
      <p:ext uri="{BB962C8B-B14F-4D97-AF65-F5344CB8AC3E}">
        <p14:creationId xmlns:p14="http://schemas.microsoft.com/office/powerpoint/2010/main" val="30489623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0" dur="1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heel(1)">
                                      <p:cBhvr>
                                        <p:cTn id="3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B42EA-8E9C-4273-A0DB-63828F723025}"/>
              </a:ext>
            </a:extLst>
          </p:cNvPr>
          <p:cNvSpPr>
            <a:spLocks noGrp="1"/>
          </p:cNvSpPr>
          <p:nvPr>
            <p:ph type="title"/>
          </p:nvPr>
        </p:nvSpPr>
        <p:spPr/>
        <p:txBody>
          <a:bodyPr/>
          <a:lstStyle/>
          <a:p>
            <a:pPr algn="ctr"/>
            <a:r>
              <a:rPr lang="de-DE" b="1" i="1" u="sng" dirty="0"/>
              <a:t>Typisches Essen</a:t>
            </a:r>
          </a:p>
        </p:txBody>
      </p:sp>
      <p:sp>
        <p:nvSpPr>
          <p:cNvPr id="3" name="Inhaltsplatzhalter 2">
            <a:extLst>
              <a:ext uri="{FF2B5EF4-FFF2-40B4-BE49-F238E27FC236}">
                <a16:creationId xmlns:a16="http://schemas.microsoft.com/office/drawing/2014/main" id="{A6590E8A-5726-4A72-8348-3F27C8F41032}"/>
              </a:ext>
            </a:extLst>
          </p:cNvPr>
          <p:cNvSpPr>
            <a:spLocks noGrp="1"/>
          </p:cNvSpPr>
          <p:nvPr>
            <p:ph idx="1"/>
          </p:nvPr>
        </p:nvSpPr>
        <p:spPr>
          <a:xfrm>
            <a:off x="-177800" y="1825625"/>
            <a:ext cx="10515600" cy="4351338"/>
          </a:xfrm>
        </p:spPr>
        <p:txBody>
          <a:bodyPr/>
          <a:lstStyle/>
          <a:p>
            <a:pPr marL="0" indent="0" algn="ctr">
              <a:buNone/>
            </a:pPr>
            <a:r>
              <a:rPr lang="de-DE" dirty="0">
                <a:latin typeface="Bahnschrift Condensed" panose="020B0502040204020203" pitchFamily="34" charset="0"/>
              </a:rPr>
              <a:t>Paella</a:t>
            </a:r>
          </a:p>
        </p:txBody>
      </p:sp>
      <p:pic>
        <p:nvPicPr>
          <p:cNvPr id="4" name="Grafik 3">
            <a:extLst>
              <a:ext uri="{FF2B5EF4-FFF2-40B4-BE49-F238E27FC236}">
                <a16:creationId xmlns:a16="http://schemas.microsoft.com/office/drawing/2014/main" id="{DE404EC6-6674-4EEE-98C1-734F45D52580}"/>
              </a:ext>
            </a:extLst>
          </p:cNvPr>
          <p:cNvPicPr>
            <a:picLocks noChangeAspect="1"/>
          </p:cNvPicPr>
          <p:nvPr/>
        </p:nvPicPr>
        <p:blipFill>
          <a:blip r:embed="rId2"/>
          <a:stretch>
            <a:fillRect/>
          </a:stretch>
        </p:blipFill>
        <p:spPr>
          <a:xfrm>
            <a:off x="838200" y="2335212"/>
            <a:ext cx="4762500" cy="4295775"/>
          </a:xfrm>
          <a:prstGeom prst="rect">
            <a:avLst/>
          </a:prstGeom>
        </p:spPr>
      </p:pic>
      <p:pic>
        <p:nvPicPr>
          <p:cNvPr id="5" name="Grafik 4">
            <a:extLst>
              <a:ext uri="{FF2B5EF4-FFF2-40B4-BE49-F238E27FC236}">
                <a16:creationId xmlns:a16="http://schemas.microsoft.com/office/drawing/2014/main" id="{DF6112E8-5570-4263-8BBF-8FA7F39D2E1B}"/>
              </a:ext>
            </a:extLst>
          </p:cNvPr>
          <p:cNvPicPr>
            <a:picLocks noChangeAspect="1"/>
          </p:cNvPicPr>
          <p:nvPr/>
        </p:nvPicPr>
        <p:blipFill>
          <a:blip r:embed="rId3"/>
          <a:stretch>
            <a:fillRect/>
          </a:stretch>
        </p:blipFill>
        <p:spPr>
          <a:xfrm>
            <a:off x="5791669" y="2335212"/>
            <a:ext cx="5562131" cy="4295775"/>
          </a:xfrm>
          <a:prstGeom prst="rect">
            <a:avLst/>
          </a:prstGeom>
        </p:spPr>
      </p:pic>
      <p:sp>
        <p:nvSpPr>
          <p:cNvPr id="6" name="Textfeld 5">
            <a:extLst>
              <a:ext uri="{FF2B5EF4-FFF2-40B4-BE49-F238E27FC236}">
                <a16:creationId xmlns:a16="http://schemas.microsoft.com/office/drawing/2014/main" id="{F114E821-AD6A-4777-9E58-1893C33047A3}"/>
              </a:ext>
            </a:extLst>
          </p:cNvPr>
          <p:cNvSpPr txBox="1"/>
          <p:nvPr/>
        </p:nvSpPr>
        <p:spPr>
          <a:xfrm>
            <a:off x="5791669" y="1751340"/>
            <a:ext cx="1326004" cy="523220"/>
          </a:xfrm>
          <a:prstGeom prst="rect">
            <a:avLst/>
          </a:prstGeom>
          <a:noFill/>
        </p:spPr>
        <p:txBody>
          <a:bodyPr wrap="none" rtlCol="0">
            <a:spAutoFit/>
          </a:bodyPr>
          <a:lstStyle/>
          <a:p>
            <a:r>
              <a:rPr lang="de-DE" sz="2800" dirty="0">
                <a:latin typeface="Bahnschrift Condensed" panose="020B0502040204020203" pitchFamily="34" charset="0"/>
              </a:rPr>
              <a:t>Gazpacho</a:t>
            </a:r>
          </a:p>
        </p:txBody>
      </p:sp>
    </p:spTree>
    <p:extLst>
      <p:ext uri="{BB962C8B-B14F-4D97-AF65-F5344CB8AC3E}">
        <p14:creationId xmlns:p14="http://schemas.microsoft.com/office/powerpoint/2010/main" val="26995418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80">
                                          <p:stCondLst>
                                            <p:cond delay="0"/>
                                          </p:stCondLst>
                                        </p:cTn>
                                        <p:tgtEl>
                                          <p:spTgt spid="6">
                                            <p:txEl>
                                              <p:pRg st="0" end="0"/>
                                            </p:txEl>
                                          </p:spTgt>
                                        </p:tgtEl>
                                      </p:cBhvr>
                                    </p:animEffect>
                                    <p:anim calcmode="lin" valueType="num">
                                      <p:cBhvr>
                                        <p:cTn id="1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xEl>
                                              <p:pRg st="0" end="0"/>
                                            </p:txEl>
                                          </p:spTgt>
                                        </p:tgtEl>
                                      </p:cBhvr>
                                      <p:to x="100000" y="60000"/>
                                    </p:animScale>
                                    <p:animScale>
                                      <p:cBhvr>
                                        <p:cTn id="24" dur="166" decel="50000">
                                          <p:stCondLst>
                                            <p:cond delay="676"/>
                                          </p:stCondLst>
                                        </p:cTn>
                                        <p:tgtEl>
                                          <p:spTgt spid="6">
                                            <p:txEl>
                                              <p:pRg st="0" end="0"/>
                                            </p:txEl>
                                          </p:spTgt>
                                        </p:tgtEl>
                                      </p:cBhvr>
                                      <p:to x="100000" y="100000"/>
                                    </p:animScale>
                                    <p:animScale>
                                      <p:cBhvr>
                                        <p:cTn id="25" dur="26">
                                          <p:stCondLst>
                                            <p:cond delay="1312"/>
                                          </p:stCondLst>
                                        </p:cTn>
                                        <p:tgtEl>
                                          <p:spTgt spid="6">
                                            <p:txEl>
                                              <p:pRg st="0" end="0"/>
                                            </p:txEl>
                                          </p:spTgt>
                                        </p:tgtEl>
                                      </p:cBhvr>
                                      <p:to x="100000" y="80000"/>
                                    </p:animScale>
                                    <p:animScale>
                                      <p:cBhvr>
                                        <p:cTn id="26" dur="166" decel="50000">
                                          <p:stCondLst>
                                            <p:cond delay="1338"/>
                                          </p:stCondLst>
                                        </p:cTn>
                                        <p:tgtEl>
                                          <p:spTgt spid="6">
                                            <p:txEl>
                                              <p:pRg st="0" end="0"/>
                                            </p:txEl>
                                          </p:spTgt>
                                        </p:tgtEl>
                                      </p:cBhvr>
                                      <p:to x="100000" y="100000"/>
                                    </p:animScale>
                                    <p:animScale>
                                      <p:cBhvr>
                                        <p:cTn id="27" dur="26">
                                          <p:stCondLst>
                                            <p:cond delay="1642"/>
                                          </p:stCondLst>
                                        </p:cTn>
                                        <p:tgtEl>
                                          <p:spTgt spid="6">
                                            <p:txEl>
                                              <p:pRg st="0" end="0"/>
                                            </p:txEl>
                                          </p:spTgt>
                                        </p:tgtEl>
                                      </p:cBhvr>
                                      <p:to x="100000" y="90000"/>
                                    </p:animScale>
                                    <p:animScale>
                                      <p:cBhvr>
                                        <p:cTn id="28" dur="166" decel="50000">
                                          <p:stCondLst>
                                            <p:cond delay="1668"/>
                                          </p:stCondLst>
                                        </p:cTn>
                                        <p:tgtEl>
                                          <p:spTgt spid="6">
                                            <p:txEl>
                                              <p:pRg st="0" end="0"/>
                                            </p:txEl>
                                          </p:spTgt>
                                        </p:tgtEl>
                                      </p:cBhvr>
                                      <p:to x="100000" y="100000"/>
                                    </p:animScale>
                                    <p:animScale>
                                      <p:cBhvr>
                                        <p:cTn id="29" dur="26">
                                          <p:stCondLst>
                                            <p:cond delay="1808"/>
                                          </p:stCondLst>
                                        </p:cTn>
                                        <p:tgtEl>
                                          <p:spTgt spid="6">
                                            <p:txEl>
                                              <p:pRg st="0" end="0"/>
                                            </p:txEl>
                                          </p:spTgt>
                                        </p:tgtEl>
                                      </p:cBhvr>
                                      <p:to x="100000" y="95000"/>
                                    </p:animScale>
                                    <p:animScale>
                                      <p:cBhvr>
                                        <p:cTn id="30" dur="166" decel="50000">
                                          <p:stCondLst>
                                            <p:cond delay="1834"/>
                                          </p:stCondLst>
                                        </p:cTn>
                                        <p:tgtEl>
                                          <p:spTgt spid="6">
                                            <p:txEl>
                                              <p:pRg st="0" end="0"/>
                                            </p:txEl>
                                          </p:spTgt>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E3D76F-8850-4177-A903-7720BB4A4578}"/>
              </a:ext>
            </a:extLst>
          </p:cNvPr>
          <p:cNvSpPr>
            <a:spLocks noGrp="1"/>
          </p:cNvSpPr>
          <p:nvPr>
            <p:ph type="title"/>
          </p:nvPr>
        </p:nvSpPr>
        <p:spPr/>
        <p:txBody>
          <a:bodyPr/>
          <a:lstStyle/>
          <a:p>
            <a:pPr algn="ctr"/>
            <a:r>
              <a:rPr lang="de-DE" dirty="0">
                <a:latin typeface="Arial" panose="020B0604020202020204" pitchFamily="34" charset="0"/>
                <a:cs typeface="Arial" panose="020B0604020202020204" pitchFamily="34" charset="0"/>
              </a:rPr>
              <a:t>Paella</a:t>
            </a:r>
          </a:p>
        </p:txBody>
      </p:sp>
      <p:sp>
        <p:nvSpPr>
          <p:cNvPr id="3" name="Inhaltsplatzhalter 2">
            <a:extLst>
              <a:ext uri="{FF2B5EF4-FFF2-40B4-BE49-F238E27FC236}">
                <a16:creationId xmlns:a16="http://schemas.microsoft.com/office/drawing/2014/main" id="{EC65CD5E-83C6-416C-A586-8FC27762D68C}"/>
              </a:ext>
            </a:extLst>
          </p:cNvPr>
          <p:cNvSpPr>
            <a:spLocks noGrp="1"/>
          </p:cNvSpPr>
          <p:nvPr>
            <p:ph idx="1"/>
          </p:nvPr>
        </p:nvSpPr>
        <p:spPr/>
        <p:txBody>
          <a:bodyPr>
            <a:normAutofit fontScale="85000" lnSpcReduction="20000"/>
          </a:bodyPr>
          <a:lstStyle/>
          <a:p>
            <a:pPr marL="0" indent="0">
              <a:buNone/>
            </a:pPr>
            <a:r>
              <a:rPr lang="de-DE" dirty="0">
                <a:latin typeface="Arial" panose="020B0604020202020204" pitchFamily="34" charset="0"/>
                <a:cs typeface="Arial" panose="020B0604020202020204" pitchFamily="34" charset="0"/>
              </a:rPr>
              <a:t>Die Paella besteht aus Reis, der mit Safran leuchtend gelb gefärbt wird, Gemüse und hellem Fleisch (Huhn, Kaninchen). </a:t>
            </a:r>
          </a:p>
          <a:p>
            <a:pPr marL="0" indent="0">
              <a:buNone/>
            </a:pPr>
            <a:endParaRPr lang="de-DE" dirty="0">
              <a:latin typeface="Arial" panose="020B0604020202020204" pitchFamily="34" charset="0"/>
              <a:cs typeface="Arial" panose="020B0604020202020204" pitchFamily="34" charset="0"/>
            </a:endParaRPr>
          </a:p>
          <a:p>
            <a:pPr marL="0" indent="0">
              <a:buNone/>
            </a:pPr>
            <a:r>
              <a:rPr lang="de-DE" dirty="0">
                <a:latin typeface="Arial" panose="020B0604020202020204" pitchFamily="34" charset="0"/>
                <a:cs typeface="Arial" panose="020B0604020202020204" pitchFamily="34" charset="0"/>
              </a:rPr>
              <a:t>Das Fleisch wird mit Knochen in mundgerechte Stücke gehackt. Gelegentlich werden auch kleine Schnecken beigegeben. </a:t>
            </a:r>
          </a:p>
          <a:p>
            <a:pPr marL="0" indent="0">
              <a:buNone/>
            </a:pPr>
            <a:endParaRPr lang="de-DE" dirty="0">
              <a:latin typeface="Arial" panose="020B0604020202020204" pitchFamily="34" charset="0"/>
              <a:cs typeface="Arial" panose="020B0604020202020204" pitchFamily="34" charset="0"/>
            </a:endParaRPr>
          </a:p>
          <a:p>
            <a:pPr marL="0" indent="0">
              <a:buNone/>
            </a:pPr>
            <a:r>
              <a:rPr lang="de-DE" dirty="0">
                <a:latin typeface="Arial" panose="020B0604020202020204" pitchFamily="34" charset="0"/>
                <a:cs typeface="Arial" panose="020B0604020202020204" pitchFamily="34" charset="0"/>
              </a:rPr>
              <a:t>Als Gemüse werden meist zerkleinerte Tomaten, </a:t>
            </a:r>
            <a:r>
              <a:rPr lang="de-DE" dirty="0" err="1">
                <a:latin typeface="Arial" panose="020B0604020202020204" pitchFamily="34" charset="0"/>
                <a:cs typeface="Arial" panose="020B0604020202020204" pitchFamily="34" charset="0"/>
              </a:rPr>
              <a:t>bajoquetes</a:t>
            </a:r>
            <a:r>
              <a:rPr lang="de-DE" dirty="0">
                <a:latin typeface="Arial" panose="020B0604020202020204" pitchFamily="34" charset="0"/>
                <a:cs typeface="Arial" panose="020B0604020202020204" pitchFamily="34" charset="0"/>
              </a:rPr>
              <a:t> (grüne breite Bohnen) sowie </a:t>
            </a:r>
            <a:r>
              <a:rPr lang="de-DE" dirty="0" err="1">
                <a:latin typeface="Arial" panose="020B0604020202020204" pitchFamily="34" charset="0"/>
                <a:cs typeface="Arial" panose="020B0604020202020204" pitchFamily="34" charset="0"/>
              </a:rPr>
              <a:t>garrofó</a:t>
            </a:r>
            <a:r>
              <a:rPr lang="de-DE" dirty="0">
                <a:latin typeface="Arial" panose="020B0604020202020204" pitchFamily="34" charset="0"/>
                <a:cs typeface="Arial" panose="020B0604020202020204" pitchFamily="34" charset="0"/>
              </a:rPr>
              <a:t> (große, flache weiße Bohnen) verwendet. </a:t>
            </a:r>
          </a:p>
          <a:p>
            <a:pPr marL="0" indent="0">
              <a:buNone/>
            </a:pPr>
            <a:endParaRPr lang="de-DE" dirty="0">
              <a:latin typeface="Arial" panose="020B0604020202020204" pitchFamily="34" charset="0"/>
              <a:cs typeface="Arial" panose="020B0604020202020204" pitchFamily="34" charset="0"/>
            </a:endParaRPr>
          </a:p>
          <a:p>
            <a:pPr marL="0" indent="0">
              <a:buNone/>
            </a:pPr>
            <a:r>
              <a:rPr lang="de-DE" dirty="0">
                <a:latin typeface="Arial" panose="020B0604020202020204" pitchFamily="34" charset="0"/>
                <a:cs typeface="Arial" panose="020B0604020202020204" pitchFamily="34" charset="0"/>
              </a:rPr>
              <a:t>Gewürzt wird mit Salz, frischem Knoblauch und eben Safran. Rosmarinzweige, die während der letzten Minuten auf den Reis gelegt und gegebenenfalls auch dem Feuer beigegeben werden, geben einen zusätzlichen mediterranen Geschmack.</a:t>
            </a:r>
          </a:p>
        </p:txBody>
      </p:sp>
    </p:spTree>
    <p:extLst>
      <p:ext uri="{BB962C8B-B14F-4D97-AF65-F5344CB8AC3E}">
        <p14:creationId xmlns:p14="http://schemas.microsoft.com/office/powerpoint/2010/main" val="38480561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E01DB3-8CAD-444B-B7A4-FA47F8564A14}"/>
              </a:ext>
            </a:extLst>
          </p:cNvPr>
          <p:cNvSpPr>
            <a:spLocks noGrp="1"/>
          </p:cNvSpPr>
          <p:nvPr>
            <p:ph type="title"/>
          </p:nvPr>
        </p:nvSpPr>
        <p:spPr/>
        <p:txBody>
          <a:bodyPr/>
          <a:lstStyle/>
          <a:p>
            <a:pPr algn="ctr"/>
            <a:r>
              <a:rPr lang="de-DE" dirty="0">
                <a:latin typeface="Bahnschrift" panose="020B0502040204020203" pitchFamily="34" charset="0"/>
              </a:rPr>
              <a:t>Gazpacho</a:t>
            </a:r>
          </a:p>
        </p:txBody>
      </p:sp>
      <p:sp>
        <p:nvSpPr>
          <p:cNvPr id="3" name="Inhaltsplatzhalter 2">
            <a:extLst>
              <a:ext uri="{FF2B5EF4-FFF2-40B4-BE49-F238E27FC236}">
                <a16:creationId xmlns:a16="http://schemas.microsoft.com/office/drawing/2014/main" id="{205A751E-E76A-46C7-A3F4-6F7215593D9C}"/>
              </a:ext>
            </a:extLst>
          </p:cNvPr>
          <p:cNvSpPr>
            <a:spLocks noGrp="1"/>
          </p:cNvSpPr>
          <p:nvPr>
            <p:ph idx="1"/>
          </p:nvPr>
        </p:nvSpPr>
        <p:spPr/>
        <p:txBody>
          <a:bodyPr>
            <a:normAutofit fontScale="92500" lnSpcReduction="20000"/>
          </a:bodyPr>
          <a:lstStyle/>
          <a:p>
            <a:pPr marL="0" indent="0">
              <a:buNone/>
            </a:pPr>
            <a:r>
              <a:rPr lang="de-DE" dirty="0">
                <a:latin typeface="Bahnschrift" panose="020B0502040204020203" pitchFamily="34" charset="0"/>
              </a:rPr>
              <a:t>Gazpacho ist eine kalt servierte </a:t>
            </a:r>
            <a:r>
              <a:rPr lang="de-DE" dirty="0" err="1">
                <a:latin typeface="Bahnschrift" panose="020B0502040204020203" pitchFamily="34" charset="0"/>
              </a:rPr>
              <a:t>südspanischeSuppe</a:t>
            </a:r>
            <a:r>
              <a:rPr lang="de-DE" dirty="0">
                <a:latin typeface="Bahnschrift" panose="020B0502040204020203" pitchFamily="34" charset="0"/>
              </a:rPr>
              <a:t> aus ungekochtem Gemüse.</a:t>
            </a:r>
          </a:p>
          <a:p>
            <a:pPr marL="0" indent="0">
              <a:buNone/>
            </a:pPr>
            <a:endParaRPr lang="de-DE" dirty="0">
              <a:latin typeface="Bahnschrift" panose="020B0502040204020203" pitchFamily="34" charset="0"/>
            </a:endParaRPr>
          </a:p>
          <a:p>
            <a:pPr marL="0" indent="0">
              <a:buNone/>
            </a:pPr>
            <a:r>
              <a:rPr lang="de-DE" dirty="0">
                <a:latin typeface="Bahnschrift" panose="020B0502040204020203" pitchFamily="34" charset="0"/>
              </a:rPr>
              <a:t>Die ursprüngliche Suppe geht auf die Mauren zurück und war eine weiße Knoblauchsuppe aus Gurken, Brot, Knoblauch, Olivenöl, Essig, Salz und Wasser. Die Zutaten wurden in einem Mörser zerkleinert. Tomaten und Paprika wurden erst von Christoph Kolumbus aus Amerika nach Europa gebracht und waren bis ins 18. Jahrhundert hinein nicht Bestandteil dieser Suppe</a:t>
            </a:r>
          </a:p>
          <a:p>
            <a:pPr marL="0" indent="0">
              <a:buNone/>
            </a:pPr>
            <a:endParaRPr lang="de-DE" dirty="0">
              <a:latin typeface="Bahnschrift" panose="020B0502040204020203" pitchFamily="34" charset="0"/>
            </a:endParaRPr>
          </a:p>
          <a:p>
            <a:pPr marL="0" indent="0">
              <a:buNone/>
            </a:pPr>
            <a:r>
              <a:rPr lang="de-DE" dirty="0">
                <a:latin typeface="Bahnschrift" panose="020B0502040204020203" pitchFamily="34" charset="0"/>
              </a:rPr>
              <a:t>Klassische Hauptzutaten für die </a:t>
            </a:r>
            <a:r>
              <a:rPr lang="de-DE" dirty="0" err="1">
                <a:latin typeface="Bahnschrift" panose="020B0502040204020203" pitchFamily="34" charset="0"/>
              </a:rPr>
              <a:t>gazpacho</a:t>
            </a:r>
            <a:r>
              <a:rPr lang="de-DE" dirty="0">
                <a:latin typeface="Bahnschrift" panose="020B0502040204020203" pitchFamily="34" charset="0"/>
              </a:rPr>
              <a:t> </a:t>
            </a:r>
            <a:r>
              <a:rPr lang="de-DE" dirty="0" err="1">
                <a:latin typeface="Bahnschrift" panose="020B0502040204020203" pitchFamily="34" charset="0"/>
              </a:rPr>
              <a:t>andaluz</a:t>
            </a:r>
            <a:r>
              <a:rPr lang="de-DE" dirty="0">
                <a:latin typeface="Bahnschrift" panose="020B0502040204020203" pitchFamily="34" charset="0"/>
              </a:rPr>
              <a:t> sind Tomaten, Weißbrot, grüne Paprika, Salatgurken, Knoblauch, Olivenöl, Essig, Salz und Wasser.</a:t>
            </a:r>
          </a:p>
          <a:p>
            <a:pPr marL="0" indent="0">
              <a:buNone/>
            </a:pPr>
            <a:endParaRPr lang="de-DE" dirty="0">
              <a:latin typeface="Bahnschrift" panose="020B0502040204020203" pitchFamily="34" charset="0"/>
            </a:endParaRPr>
          </a:p>
        </p:txBody>
      </p:sp>
    </p:spTree>
    <p:extLst>
      <p:ext uri="{BB962C8B-B14F-4D97-AF65-F5344CB8AC3E}">
        <p14:creationId xmlns:p14="http://schemas.microsoft.com/office/powerpoint/2010/main" val="37494642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3B8E44-9A5A-422A-9396-CC3EE0B5D981}"/>
              </a:ext>
            </a:extLst>
          </p:cNvPr>
          <p:cNvSpPr>
            <a:spLocks noGrp="1"/>
          </p:cNvSpPr>
          <p:nvPr>
            <p:ph type="title"/>
          </p:nvPr>
        </p:nvSpPr>
        <p:spPr/>
        <p:txBody>
          <a:bodyPr>
            <a:normAutofit/>
          </a:bodyPr>
          <a:lstStyle/>
          <a:p>
            <a:pPr algn="ctr"/>
            <a:r>
              <a:rPr lang="de-DE" sz="7200" dirty="0">
                <a:latin typeface="Sitka Banner" panose="02000505000000020004" pitchFamily="2" charset="0"/>
              </a:rPr>
              <a:t>Das Ende</a:t>
            </a:r>
          </a:p>
        </p:txBody>
      </p:sp>
      <p:sp>
        <p:nvSpPr>
          <p:cNvPr id="3" name="Inhaltsplatzhalter 2">
            <a:extLst>
              <a:ext uri="{FF2B5EF4-FFF2-40B4-BE49-F238E27FC236}">
                <a16:creationId xmlns:a16="http://schemas.microsoft.com/office/drawing/2014/main" id="{B322051A-F835-4E2E-BAF8-04EA7521824A}"/>
              </a:ext>
            </a:extLst>
          </p:cNvPr>
          <p:cNvSpPr>
            <a:spLocks noGrp="1"/>
          </p:cNvSpPr>
          <p:nvPr>
            <p:ph idx="1"/>
          </p:nvPr>
        </p:nvSpPr>
        <p:spPr>
          <a:xfrm>
            <a:off x="-88900" y="1990725"/>
            <a:ext cx="10515600" cy="4351338"/>
          </a:xfrm>
        </p:spPr>
        <p:txBody>
          <a:bodyPr>
            <a:normAutofit/>
          </a:bodyPr>
          <a:lstStyle/>
          <a:p>
            <a:pPr marL="0" indent="0" algn="ctr">
              <a:buNone/>
            </a:pPr>
            <a:r>
              <a:rPr lang="de-DE" sz="9600" b="1" i="1" u="sng" dirty="0">
                <a:latin typeface="Sitka Banner" panose="02000505000000020004" pitchFamily="2" charset="0"/>
              </a:rPr>
              <a:t>Gracias </a:t>
            </a:r>
            <a:r>
              <a:rPr lang="de-DE" sz="9600" b="1" i="1" u="sng" dirty="0" err="1">
                <a:latin typeface="Sitka Banner" panose="02000505000000020004" pitchFamily="2" charset="0"/>
              </a:rPr>
              <a:t>por</a:t>
            </a:r>
            <a:r>
              <a:rPr lang="de-DE" sz="9600" b="1" i="1" u="sng" dirty="0">
                <a:latin typeface="Sitka Banner" panose="02000505000000020004" pitchFamily="2" charset="0"/>
              </a:rPr>
              <a:t> </a:t>
            </a:r>
            <a:r>
              <a:rPr lang="de-DE" sz="9600" b="1" i="1" u="sng" dirty="0" err="1">
                <a:latin typeface="Sitka Banner" panose="02000505000000020004" pitchFamily="2" charset="0"/>
              </a:rPr>
              <a:t>su</a:t>
            </a:r>
            <a:r>
              <a:rPr lang="de-DE" sz="9600" b="1" i="1" u="sng" dirty="0">
                <a:latin typeface="Sitka Banner" panose="02000505000000020004" pitchFamily="2" charset="0"/>
              </a:rPr>
              <a:t> </a:t>
            </a:r>
            <a:r>
              <a:rPr lang="de-DE" sz="9600" b="1" i="1" u="sng" dirty="0" err="1">
                <a:latin typeface="Sitka Banner" panose="02000505000000020004" pitchFamily="2" charset="0"/>
              </a:rPr>
              <a:t>participación</a:t>
            </a:r>
            <a:endParaRPr lang="de-DE" sz="9600" b="1" i="1" u="sng" dirty="0">
              <a:latin typeface="Sitka Banner" panose="02000505000000020004" pitchFamily="2" charset="0"/>
            </a:endParaRPr>
          </a:p>
        </p:txBody>
      </p:sp>
      <p:pic>
        <p:nvPicPr>
          <p:cNvPr id="4" name="Grafik 3">
            <a:extLst>
              <a:ext uri="{FF2B5EF4-FFF2-40B4-BE49-F238E27FC236}">
                <a16:creationId xmlns:a16="http://schemas.microsoft.com/office/drawing/2014/main" id="{EB8CBCCA-1669-4B2E-9041-8C96DE6CA63A}"/>
              </a:ext>
            </a:extLst>
          </p:cNvPr>
          <p:cNvPicPr>
            <a:picLocks noChangeAspect="1"/>
          </p:cNvPicPr>
          <p:nvPr/>
        </p:nvPicPr>
        <p:blipFill>
          <a:blip r:embed="rId2"/>
          <a:stretch>
            <a:fillRect/>
          </a:stretch>
        </p:blipFill>
        <p:spPr>
          <a:xfrm>
            <a:off x="9756687" y="4465525"/>
            <a:ext cx="1597113" cy="2392475"/>
          </a:xfrm>
          <a:prstGeom prst="rect">
            <a:avLst/>
          </a:prstGeom>
        </p:spPr>
      </p:pic>
      <p:pic>
        <p:nvPicPr>
          <p:cNvPr id="9" name="Grafik 8">
            <a:extLst>
              <a:ext uri="{FF2B5EF4-FFF2-40B4-BE49-F238E27FC236}">
                <a16:creationId xmlns:a16="http://schemas.microsoft.com/office/drawing/2014/main" id="{32989F57-83FB-4F86-9C3C-F85435774ADF}"/>
              </a:ext>
            </a:extLst>
          </p:cNvPr>
          <p:cNvPicPr>
            <a:picLocks noChangeAspect="1"/>
          </p:cNvPicPr>
          <p:nvPr/>
        </p:nvPicPr>
        <p:blipFill>
          <a:blip r:embed="rId3"/>
          <a:stretch>
            <a:fillRect/>
          </a:stretch>
        </p:blipFill>
        <p:spPr>
          <a:xfrm>
            <a:off x="8838549" y="3708399"/>
            <a:ext cx="1426226" cy="1164319"/>
          </a:xfrm>
          <a:prstGeom prst="rect">
            <a:avLst/>
          </a:prstGeom>
        </p:spPr>
      </p:pic>
      <p:sp>
        <p:nvSpPr>
          <p:cNvPr id="10" name="Textfeld 9">
            <a:extLst>
              <a:ext uri="{FF2B5EF4-FFF2-40B4-BE49-F238E27FC236}">
                <a16:creationId xmlns:a16="http://schemas.microsoft.com/office/drawing/2014/main" id="{A850FF18-DD46-4767-A8CF-13FB793BF495}"/>
              </a:ext>
            </a:extLst>
          </p:cNvPr>
          <p:cNvSpPr txBox="1"/>
          <p:nvPr/>
        </p:nvSpPr>
        <p:spPr>
          <a:xfrm>
            <a:off x="9067800" y="3921226"/>
            <a:ext cx="1028699" cy="646331"/>
          </a:xfrm>
          <a:prstGeom prst="rect">
            <a:avLst/>
          </a:prstGeom>
          <a:noFill/>
        </p:spPr>
        <p:txBody>
          <a:bodyPr wrap="square" rtlCol="0">
            <a:spAutoFit/>
          </a:bodyPr>
          <a:lstStyle/>
          <a:p>
            <a:r>
              <a:rPr lang="de-DE" dirty="0"/>
              <a:t>SIUUUUUU!!!!!!!</a:t>
            </a:r>
          </a:p>
        </p:txBody>
      </p:sp>
    </p:spTree>
    <p:extLst>
      <p:ext uri="{BB962C8B-B14F-4D97-AF65-F5344CB8AC3E}">
        <p14:creationId xmlns:p14="http://schemas.microsoft.com/office/powerpoint/2010/main" val="42599959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350</Words>
  <Application>Microsoft Office PowerPoint</Application>
  <PresentationFormat>Breitbild</PresentationFormat>
  <Paragraphs>42</Paragraphs>
  <Slides>8</Slides>
  <Notes>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8</vt:i4>
      </vt:variant>
    </vt:vector>
  </HeadingPairs>
  <TitlesOfParts>
    <vt:vector size="17" baseType="lpstr">
      <vt:lpstr>Arial</vt:lpstr>
      <vt:lpstr>Bahnschrift</vt:lpstr>
      <vt:lpstr>Bahnschrift Condensed</vt:lpstr>
      <vt:lpstr>Blackadder ITC</vt:lpstr>
      <vt:lpstr>Bodoni MT</vt:lpstr>
      <vt:lpstr>Calibri</vt:lpstr>
      <vt:lpstr>Calibri Light</vt:lpstr>
      <vt:lpstr>Sitka Banner</vt:lpstr>
      <vt:lpstr>Office</vt:lpstr>
      <vt:lpstr>Spanien</vt:lpstr>
      <vt:lpstr>Information</vt:lpstr>
      <vt:lpstr>Information</vt:lpstr>
      <vt:lpstr>Information</vt:lpstr>
      <vt:lpstr>Typisches Essen</vt:lpstr>
      <vt:lpstr>Paella</vt:lpstr>
      <vt:lpstr>Gazpacho</vt:lpstr>
      <vt:lpstr>Das Ende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Spanien</dc:title>
  <dc:creator>Antonios Nalmpantis</dc:creator>
  <cp:lastModifiedBy>Antonios Nalmpantis</cp:lastModifiedBy>
  <cp:revision>15</cp:revision>
  <dcterms:created xsi:type="dcterms:W3CDTF">2022-06-10T08:13:02Z</dcterms:created>
  <dcterms:modified xsi:type="dcterms:W3CDTF">2022-06-15T06:28:45Z</dcterms:modified>
</cp:coreProperties>
</file>